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9753600" cx="13004800"/>
  <p:notesSz cx="6858000" cy="9144000"/>
  <p:embeddedFontLst>
    <p:embeddedFont>
      <p:font typeface="Gill Sans"/>
      <p:regular r:id="rId37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72" orient="horz"/>
        <p:guide pos="40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GillSans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GillSans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5pPr>
            <a:lvl6pPr indent="-228600" lvl="5" marL="2743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6pPr>
            <a:lvl7pPr indent="-228600" lvl="6" marL="3200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7pPr>
            <a:lvl8pPr indent="-228600" lvl="7" marL="3657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8pPr>
            <a:lvl9pPr indent="-228600" lvl="8" marL="4114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6d4cbd1584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6d4cbd158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6d4cbd1584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6d4cbd1584_0_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sz="1707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975360" y="1596249"/>
            <a:ext cx="11054080" cy="33956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Font typeface="Calibri"/>
              <a:buNone/>
              <a:defRPr sz="85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1625600" y="5122898"/>
            <a:ext cx="9753600" cy="235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413"/>
              <a:buNone/>
              <a:defRPr sz="3413"/>
            </a:lvl1pPr>
            <a:lvl2pPr lvl="1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2pPr>
            <a:lvl3pPr lvl="2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None/>
              <a:defRPr sz="2560"/>
            </a:lvl3pPr>
            <a:lvl4pPr lvl="3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4pPr>
            <a:lvl5pPr lvl="4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5pPr>
            <a:lvl6pPr lvl="5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6pPr>
            <a:lvl7pPr lvl="6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7pPr>
            <a:lvl8pPr lvl="7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8pPr>
            <a:lvl9pPr lvl="8" algn="ctr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9pPr>
          </a:lstStyle>
          <a:p/>
        </p:txBody>
      </p:sp>
      <p:sp>
        <p:nvSpPr>
          <p:cNvPr id="16" name="Google Shape;16;p3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94080" y="2596444"/>
            <a:ext cx="5527040" cy="6188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6583680" y="2596444"/>
            <a:ext cx="5527040" cy="6188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887307" y="2431629"/>
            <a:ext cx="11216640" cy="4057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Font typeface="Calibri"/>
              <a:buNone/>
              <a:defRPr sz="85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887307" y="6527239"/>
            <a:ext cx="11216640" cy="2133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413"/>
              <a:buNone/>
              <a:defRPr sz="3413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844"/>
              <a:buNone/>
              <a:defRPr sz="2844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560"/>
              <a:buNone/>
              <a:defRPr sz="256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276"/>
              <a:buNone/>
              <a:defRPr sz="2276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276"/>
              <a:buNone/>
              <a:defRPr sz="2276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276"/>
              <a:buNone/>
              <a:defRPr sz="2276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276"/>
              <a:buNone/>
              <a:defRPr sz="2276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276"/>
              <a:buNone/>
              <a:defRPr sz="2276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rgbClr val="888888"/>
              </a:buClr>
              <a:buSzPts val="2276"/>
              <a:buNone/>
              <a:defRPr sz="2276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95774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95775" y="2390987"/>
            <a:ext cx="5501639" cy="1171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413"/>
              <a:buNone/>
              <a:defRPr b="1" sz="3413"/>
            </a:lvl1pPr>
            <a:lvl2pPr indent="-2286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b="1" sz="2844"/>
            </a:lvl2pPr>
            <a:lvl3pPr indent="-2286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None/>
              <a:defRPr b="1" sz="2560"/>
            </a:lvl3pPr>
            <a:lvl4pPr indent="-2286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4pPr>
            <a:lvl5pPr indent="-2286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5pPr>
            <a:lvl6pPr indent="-2286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6pPr>
            <a:lvl7pPr indent="-2286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7pPr>
            <a:lvl8pPr indent="-2286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8pPr>
            <a:lvl9pPr indent="-2286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895775" y="3562773"/>
            <a:ext cx="5501639" cy="52403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6583681" y="2390987"/>
            <a:ext cx="5528734" cy="1171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413"/>
              <a:buNone/>
              <a:defRPr b="1" sz="3413"/>
            </a:lvl1pPr>
            <a:lvl2pPr indent="-2286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b="1" sz="2844"/>
            </a:lvl2pPr>
            <a:lvl3pPr indent="-2286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None/>
              <a:defRPr b="1" sz="2560"/>
            </a:lvl3pPr>
            <a:lvl4pPr indent="-2286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4pPr>
            <a:lvl5pPr indent="-2286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5pPr>
            <a:lvl6pPr indent="-2286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6pPr>
            <a:lvl7pPr indent="-2286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7pPr>
            <a:lvl8pPr indent="-2286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8pPr>
            <a:lvl9pPr indent="-2286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b="1" sz="2276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6583681" y="3562773"/>
            <a:ext cx="5528734" cy="52403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lo el título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95774" y="650240"/>
            <a:ext cx="4194386" cy="22758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51"/>
              <a:buFont typeface="Calibri"/>
              <a:buNone/>
              <a:defRPr sz="45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5528734" y="1404340"/>
            <a:ext cx="6583680" cy="693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17588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4551"/>
              <a:buChar char="•"/>
              <a:defRPr sz="4551"/>
            </a:lvl1pPr>
            <a:lvl2pPr indent="-481457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3982"/>
              <a:buChar char="•"/>
              <a:defRPr sz="3982"/>
            </a:lvl2pPr>
            <a:lvl3pPr indent="-445325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3413"/>
              <a:buChar char="•"/>
              <a:defRPr sz="3413"/>
            </a:lvl3pPr>
            <a:lvl4pPr indent="-409194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Char char="•"/>
              <a:defRPr sz="2844"/>
            </a:lvl4pPr>
            <a:lvl5pPr indent="-409194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Char char="•"/>
              <a:defRPr sz="2844"/>
            </a:lvl5pPr>
            <a:lvl6pPr indent="-409194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Char char="•"/>
              <a:defRPr sz="2844"/>
            </a:lvl6pPr>
            <a:lvl7pPr indent="-409194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Char char="•"/>
              <a:defRPr sz="2844"/>
            </a:lvl7pPr>
            <a:lvl8pPr indent="-409194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Char char="•"/>
              <a:defRPr sz="2844"/>
            </a:lvl8pPr>
            <a:lvl9pPr indent="-409194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Char char="•"/>
              <a:defRPr sz="2844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95774" y="2926080"/>
            <a:ext cx="4194386" cy="5420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1pPr>
            <a:lvl2pPr indent="-2286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991"/>
              <a:buNone/>
              <a:defRPr sz="1991"/>
            </a:lvl2pPr>
            <a:lvl3pPr indent="-2286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707"/>
              <a:buNone/>
              <a:defRPr sz="1707"/>
            </a:lvl3pPr>
            <a:lvl4pPr indent="-2286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4pPr>
            <a:lvl5pPr indent="-2286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5pPr>
            <a:lvl6pPr indent="-2286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6pPr>
            <a:lvl7pPr indent="-2286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7pPr>
            <a:lvl8pPr indent="-2286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8pPr>
            <a:lvl9pPr indent="-2286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95774" y="650240"/>
            <a:ext cx="4194386" cy="22758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51"/>
              <a:buFont typeface="Calibri"/>
              <a:buNone/>
              <a:defRPr sz="45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/>
          <p:nvPr>
            <p:ph idx="2" type="pic"/>
          </p:nvPr>
        </p:nvSpPr>
        <p:spPr>
          <a:xfrm>
            <a:off x="5528734" y="1404340"/>
            <a:ext cx="6583680" cy="6931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4551"/>
              <a:buFont typeface="Arial"/>
              <a:buNone/>
              <a:defRPr b="0" i="0" sz="455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3982"/>
              <a:buFont typeface="Arial"/>
              <a:buNone/>
              <a:defRPr b="0" i="0" sz="398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3413"/>
              <a:buFont typeface="Arial"/>
              <a:buNone/>
              <a:defRPr b="0" i="0" sz="34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Font typeface="Arial"/>
              <a:buNone/>
              <a:defRPr b="0" i="0" sz="28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Font typeface="Arial"/>
              <a:buNone/>
              <a:defRPr b="0" i="0" sz="28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Font typeface="Arial"/>
              <a:buNone/>
              <a:defRPr b="0" i="0" sz="28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Font typeface="Arial"/>
              <a:buNone/>
              <a:defRPr b="0" i="0" sz="28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Font typeface="Arial"/>
              <a:buNone/>
              <a:defRPr b="0" i="0" sz="28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Font typeface="Arial"/>
              <a:buNone/>
              <a:defRPr b="0" i="0" sz="28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1"/>
          <p:cNvSpPr txBox="1"/>
          <p:nvPr>
            <p:ph idx="1" type="body"/>
          </p:nvPr>
        </p:nvSpPr>
        <p:spPr>
          <a:xfrm>
            <a:off x="895774" y="2926080"/>
            <a:ext cx="4194386" cy="5420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2276"/>
              <a:buNone/>
              <a:defRPr sz="2276"/>
            </a:lvl1pPr>
            <a:lvl2pPr indent="-2286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991"/>
              <a:buNone/>
              <a:defRPr sz="1991"/>
            </a:lvl2pPr>
            <a:lvl3pPr indent="-2286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707"/>
              <a:buNone/>
              <a:defRPr sz="1707"/>
            </a:lvl3pPr>
            <a:lvl4pPr indent="-2286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4pPr>
            <a:lvl5pPr indent="-2286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5pPr>
            <a:lvl6pPr indent="-2286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6pPr>
            <a:lvl7pPr indent="-2286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7pPr>
            <a:lvl8pPr indent="-2286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8pPr>
            <a:lvl9pPr indent="-2286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422"/>
              <a:buNone/>
              <a:defRPr sz="1422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3408115" y="82409"/>
            <a:ext cx="6188570" cy="11216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 rot="5400000">
            <a:off x="6575779" y="3250071"/>
            <a:ext cx="8265725" cy="2804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886178" y="527192"/>
            <a:ext cx="8265725" cy="8249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58"/>
              <a:buFont typeface="Calibri"/>
              <a:buNone/>
              <a:defRPr b="0" i="0" sz="625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81457" lvl="0" marL="457200" marR="0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982"/>
              <a:buFont typeface="Arial"/>
              <a:buChar char="•"/>
              <a:defRPr b="0" i="0" sz="398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45325" lvl="1" marL="9144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3413"/>
              <a:buFont typeface="Arial"/>
              <a:buChar char="•"/>
              <a:defRPr b="0" i="0" sz="34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9194" lvl="2" marL="13716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844"/>
              <a:buFont typeface="Arial"/>
              <a:buChar char="•"/>
              <a:defRPr b="0" i="0" sz="28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1160" lvl="3" marL="18288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Char char="•"/>
              <a:defRPr b="0" i="0" sz="25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1160" lvl="4" marL="22860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Char char="•"/>
              <a:defRPr b="0" i="0" sz="25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1160" lvl="5" marL="27432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Char char="•"/>
              <a:defRPr b="0" i="0" sz="25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1160" lvl="6" marL="32004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Char char="•"/>
              <a:defRPr b="0" i="0" sz="25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1159" lvl="7" marL="36576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Char char="•"/>
              <a:defRPr b="0" i="0" sz="25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1159" lvl="8" marL="4114800" marR="0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Char char="•"/>
              <a:defRPr b="0" i="0" sz="25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7"/>
              <a:buFont typeface="Calibri"/>
              <a:buNone/>
              <a:defRPr b="0" i="0" sz="1707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Relationship Id="rId5" Type="http://schemas.openxmlformats.org/officeDocument/2006/relationships/image" Target="../media/image32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6" name="Google Shape;86;p14"/>
          <p:cNvPicPr preferRelativeResize="0"/>
          <p:nvPr/>
        </p:nvPicPr>
        <p:blipFill rotWithShape="1">
          <a:blip r:embed="rId3">
            <a:alphaModFix/>
          </a:blip>
          <a:srcRect b="9633" l="8159" r="7350" t="9490"/>
          <a:stretch/>
        </p:blipFill>
        <p:spPr>
          <a:xfrm>
            <a:off x="1670012" y="1925567"/>
            <a:ext cx="9735363" cy="4845826"/>
          </a:xfrm>
          <a:custGeom>
            <a:rect b="b" l="l" r="r" t="t"/>
            <a:pathLst>
              <a:path extrusionOk="0" h="21515" w="21599">
                <a:moveTo>
                  <a:pt x="3505" y="9"/>
                </a:moveTo>
                <a:cubicBezTo>
                  <a:pt x="2817" y="61"/>
                  <a:pt x="2137" y="349"/>
                  <a:pt x="1614" y="869"/>
                </a:cubicBezTo>
                <a:cubicBezTo>
                  <a:pt x="1417" y="1065"/>
                  <a:pt x="1209" y="1226"/>
                  <a:pt x="1151" y="1226"/>
                </a:cubicBezTo>
                <a:cubicBezTo>
                  <a:pt x="1094" y="1226"/>
                  <a:pt x="1029" y="1282"/>
                  <a:pt x="1009" y="1348"/>
                </a:cubicBezTo>
                <a:cubicBezTo>
                  <a:pt x="988" y="1414"/>
                  <a:pt x="833" y="1600"/>
                  <a:pt x="664" y="1760"/>
                </a:cubicBezTo>
                <a:lnTo>
                  <a:pt x="357" y="2047"/>
                </a:lnTo>
                <a:lnTo>
                  <a:pt x="357" y="4777"/>
                </a:lnTo>
                <a:lnTo>
                  <a:pt x="357" y="7505"/>
                </a:lnTo>
                <a:lnTo>
                  <a:pt x="514" y="7427"/>
                </a:lnTo>
                <a:cubicBezTo>
                  <a:pt x="837" y="7267"/>
                  <a:pt x="1143" y="6869"/>
                  <a:pt x="1356" y="6329"/>
                </a:cubicBezTo>
                <a:cubicBezTo>
                  <a:pt x="1478" y="6023"/>
                  <a:pt x="1623" y="5743"/>
                  <a:pt x="1680" y="5707"/>
                </a:cubicBezTo>
                <a:cubicBezTo>
                  <a:pt x="1736" y="5671"/>
                  <a:pt x="1938" y="5366"/>
                  <a:pt x="2127" y="5029"/>
                </a:cubicBezTo>
                <a:cubicBezTo>
                  <a:pt x="2346" y="4637"/>
                  <a:pt x="2542" y="4392"/>
                  <a:pt x="2670" y="4343"/>
                </a:cubicBezTo>
                <a:cubicBezTo>
                  <a:pt x="2936" y="4244"/>
                  <a:pt x="3709" y="4363"/>
                  <a:pt x="3786" y="4516"/>
                </a:cubicBezTo>
                <a:cubicBezTo>
                  <a:pt x="3819" y="4583"/>
                  <a:pt x="3912" y="4638"/>
                  <a:pt x="3993" y="4638"/>
                </a:cubicBezTo>
                <a:cubicBezTo>
                  <a:pt x="4175" y="4638"/>
                  <a:pt x="4608" y="5500"/>
                  <a:pt x="4789" y="6222"/>
                </a:cubicBezTo>
                <a:cubicBezTo>
                  <a:pt x="4969" y="6943"/>
                  <a:pt x="4934" y="8496"/>
                  <a:pt x="4716" y="9438"/>
                </a:cubicBezTo>
                <a:cubicBezTo>
                  <a:pt x="4483" y="10440"/>
                  <a:pt x="3560" y="12977"/>
                  <a:pt x="3470" y="12865"/>
                </a:cubicBezTo>
                <a:cubicBezTo>
                  <a:pt x="3443" y="12832"/>
                  <a:pt x="3429" y="12856"/>
                  <a:pt x="3437" y="12916"/>
                </a:cubicBezTo>
                <a:cubicBezTo>
                  <a:pt x="3461" y="13086"/>
                  <a:pt x="2536" y="15140"/>
                  <a:pt x="1223" y="17828"/>
                </a:cubicBezTo>
                <a:cubicBezTo>
                  <a:pt x="29" y="20276"/>
                  <a:pt x="28" y="20280"/>
                  <a:pt x="7" y="20838"/>
                </a:cubicBezTo>
                <a:cubicBezTo>
                  <a:pt x="3" y="20966"/>
                  <a:pt x="0" y="21065"/>
                  <a:pt x="0" y="21143"/>
                </a:cubicBezTo>
                <a:cubicBezTo>
                  <a:pt x="2" y="21377"/>
                  <a:pt x="32" y="21419"/>
                  <a:pt x="130" y="21474"/>
                </a:cubicBezTo>
                <a:cubicBezTo>
                  <a:pt x="276" y="21557"/>
                  <a:pt x="3192" y="21504"/>
                  <a:pt x="4050" y="21402"/>
                </a:cubicBezTo>
                <a:cubicBezTo>
                  <a:pt x="4576" y="21339"/>
                  <a:pt x="7491" y="21156"/>
                  <a:pt x="10583" y="20993"/>
                </a:cubicBezTo>
                <a:cubicBezTo>
                  <a:pt x="14874" y="20768"/>
                  <a:pt x="16253" y="20678"/>
                  <a:pt x="16634" y="20590"/>
                </a:cubicBezTo>
                <a:cubicBezTo>
                  <a:pt x="16655" y="20585"/>
                  <a:pt x="16690" y="20587"/>
                  <a:pt x="16715" y="20582"/>
                </a:cubicBezTo>
                <a:cubicBezTo>
                  <a:pt x="16545" y="20586"/>
                  <a:pt x="16389" y="20567"/>
                  <a:pt x="16351" y="20524"/>
                </a:cubicBezTo>
                <a:cubicBezTo>
                  <a:pt x="16283" y="20449"/>
                  <a:pt x="16264" y="20215"/>
                  <a:pt x="16264" y="19481"/>
                </a:cubicBezTo>
                <a:cubicBezTo>
                  <a:pt x="16264" y="18303"/>
                  <a:pt x="16346" y="18082"/>
                  <a:pt x="16571" y="18646"/>
                </a:cubicBezTo>
                <a:cubicBezTo>
                  <a:pt x="16653" y="18851"/>
                  <a:pt x="16752" y="19095"/>
                  <a:pt x="16793" y="19189"/>
                </a:cubicBezTo>
                <a:cubicBezTo>
                  <a:pt x="17150" y="20010"/>
                  <a:pt x="17293" y="20440"/>
                  <a:pt x="17223" y="20486"/>
                </a:cubicBezTo>
                <a:cubicBezTo>
                  <a:pt x="17151" y="20532"/>
                  <a:pt x="16976" y="20558"/>
                  <a:pt x="16809" y="20570"/>
                </a:cubicBezTo>
                <a:cubicBezTo>
                  <a:pt x="17030" y="20545"/>
                  <a:pt x="17304" y="20543"/>
                  <a:pt x="17514" y="20579"/>
                </a:cubicBezTo>
                <a:cubicBezTo>
                  <a:pt x="18093" y="20679"/>
                  <a:pt x="18884" y="20576"/>
                  <a:pt x="18744" y="20419"/>
                </a:cubicBezTo>
                <a:cubicBezTo>
                  <a:pt x="18659" y="20323"/>
                  <a:pt x="18658" y="20293"/>
                  <a:pt x="18741" y="20042"/>
                </a:cubicBezTo>
                <a:cubicBezTo>
                  <a:pt x="18790" y="19891"/>
                  <a:pt x="18874" y="19742"/>
                  <a:pt x="18926" y="19709"/>
                </a:cubicBezTo>
                <a:cubicBezTo>
                  <a:pt x="19054" y="19627"/>
                  <a:pt x="19672" y="18451"/>
                  <a:pt x="19672" y="18290"/>
                </a:cubicBezTo>
                <a:cubicBezTo>
                  <a:pt x="19672" y="18219"/>
                  <a:pt x="19737" y="18112"/>
                  <a:pt x="19815" y="18052"/>
                </a:cubicBezTo>
                <a:cubicBezTo>
                  <a:pt x="19893" y="17993"/>
                  <a:pt x="19957" y="17897"/>
                  <a:pt x="19957" y="17839"/>
                </a:cubicBezTo>
                <a:cubicBezTo>
                  <a:pt x="19957" y="17781"/>
                  <a:pt x="20097" y="17371"/>
                  <a:pt x="20269" y="16926"/>
                </a:cubicBezTo>
                <a:cubicBezTo>
                  <a:pt x="20441" y="16481"/>
                  <a:pt x="20582" y="16068"/>
                  <a:pt x="20582" y="16006"/>
                </a:cubicBezTo>
                <a:cubicBezTo>
                  <a:pt x="20582" y="15945"/>
                  <a:pt x="20630" y="15795"/>
                  <a:pt x="20688" y="15679"/>
                </a:cubicBezTo>
                <a:cubicBezTo>
                  <a:pt x="20848" y="15359"/>
                  <a:pt x="21259" y="13532"/>
                  <a:pt x="21382" y="12595"/>
                </a:cubicBezTo>
                <a:cubicBezTo>
                  <a:pt x="21528" y="11491"/>
                  <a:pt x="21599" y="10495"/>
                  <a:pt x="21600" y="9519"/>
                </a:cubicBezTo>
                <a:cubicBezTo>
                  <a:pt x="21600" y="8933"/>
                  <a:pt x="21574" y="8353"/>
                  <a:pt x="21524" y="7764"/>
                </a:cubicBezTo>
                <a:cubicBezTo>
                  <a:pt x="21431" y="6677"/>
                  <a:pt x="21354" y="6228"/>
                  <a:pt x="21139" y="5547"/>
                </a:cubicBezTo>
                <a:cubicBezTo>
                  <a:pt x="21051" y="5266"/>
                  <a:pt x="20946" y="4894"/>
                  <a:pt x="20908" y="4722"/>
                </a:cubicBezTo>
                <a:cubicBezTo>
                  <a:pt x="20871" y="4550"/>
                  <a:pt x="20823" y="4410"/>
                  <a:pt x="20800" y="4410"/>
                </a:cubicBezTo>
                <a:cubicBezTo>
                  <a:pt x="20778" y="4410"/>
                  <a:pt x="20661" y="4228"/>
                  <a:pt x="20542" y="4005"/>
                </a:cubicBezTo>
                <a:cubicBezTo>
                  <a:pt x="20284" y="3521"/>
                  <a:pt x="19997" y="3202"/>
                  <a:pt x="19506" y="2851"/>
                </a:cubicBezTo>
                <a:cubicBezTo>
                  <a:pt x="19027" y="2509"/>
                  <a:pt x="18332" y="2497"/>
                  <a:pt x="17769" y="2819"/>
                </a:cubicBezTo>
                <a:cubicBezTo>
                  <a:pt x="17551" y="2944"/>
                  <a:pt x="17308" y="3047"/>
                  <a:pt x="17228" y="3047"/>
                </a:cubicBezTo>
                <a:cubicBezTo>
                  <a:pt x="17148" y="3047"/>
                  <a:pt x="17056" y="3099"/>
                  <a:pt x="17024" y="3163"/>
                </a:cubicBezTo>
                <a:cubicBezTo>
                  <a:pt x="16992" y="3227"/>
                  <a:pt x="16879" y="3292"/>
                  <a:pt x="16772" y="3306"/>
                </a:cubicBezTo>
                <a:cubicBezTo>
                  <a:pt x="16661" y="3320"/>
                  <a:pt x="16533" y="3428"/>
                  <a:pt x="16477" y="3558"/>
                </a:cubicBezTo>
                <a:cubicBezTo>
                  <a:pt x="16378" y="3784"/>
                  <a:pt x="16378" y="3783"/>
                  <a:pt x="16291" y="3558"/>
                </a:cubicBezTo>
                <a:cubicBezTo>
                  <a:pt x="16243" y="3433"/>
                  <a:pt x="16211" y="3179"/>
                  <a:pt x="16220" y="2992"/>
                </a:cubicBezTo>
                <a:cubicBezTo>
                  <a:pt x="16236" y="2652"/>
                  <a:pt x="16235" y="2650"/>
                  <a:pt x="15867" y="2569"/>
                </a:cubicBezTo>
                <a:cubicBezTo>
                  <a:pt x="15664" y="2524"/>
                  <a:pt x="15314" y="2433"/>
                  <a:pt x="15091" y="2365"/>
                </a:cubicBezTo>
                <a:cubicBezTo>
                  <a:pt x="14685" y="2240"/>
                  <a:pt x="14650" y="2249"/>
                  <a:pt x="13779" y="2652"/>
                </a:cubicBezTo>
                <a:cubicBezTo>
                  <a:pt x="13666" y="2704"/>
                  <a:pt x="13651" y="2778"/>
                  <a:pt x="13651" y="3327"/>
                </a:cubicBezTo>
                <a:cubicBezTo>
                  <a:pt x="13651" y="3826"/>
                  <a:pt x="13629" y="3969"/>
                  <a:pt x="13539" y="4065"/>
                </a:cubicBezTo>
                <a:cubicBezTo>
                  <a:pt x="13445" y="4166"/>
                  <a:pt x="13414" y="4137"/>
                  <a:pt x="13342" y="3873"/>
                </a:cubicBezTo>
                <a:cubicBezTo>
                  <a:pt x="13223" y="3437"/>
                  <a:pt x="13048" y="3047"/>
                  <a:pt x="12972" y="3047"/>
                </a:cubicBezTo>
                <a:cubicBezTo>
                  <a:pt x="12938" y="3047"/>
                  <a:pt x="12881" y="2920"/>
                  <a:pt x="12846" y="2768"/>
                </a:cubicBezTo>
                <a:cubicBezTo>
                  <a:pt x="12812" y="2617"/>
                  <a:pt x="12721" y="2464"/>
                  <a:pt x="12642" y="2425"/>
                </a:cubicBezTo>
                <a:cubicBezTo>
                  <a:pt x="12564" y="2385"/>
                  <a:pt x="12417" y="2227"/>
                  <a:pt x="12317" y="2076"/>
                </a:cubicBezTo>
                <a:cubicBezTo>
                  <a:pt x="11977" y="1557"/>
                  <a:pt x="11695" y="1428"/>
                  <a:pt x="10834" y="1411"/>
                </a:cubicBezTo>
                <a:cubicBezTo>
                  <a:pt x="10287" y="1401"/>
                  <a:pt x="10007" y="1441"/>
                  <a:pt x="9951" y="1533"/>
                </a:cubicBezTo>
                <a:cubicBezTo>
                  <a:pt x="9906" y="1607"/>
                  <a:pt x="9806" y="1696"/>
                  <a:pt x="9729" y="1729"/>
                </a:cubicBezTo>
                <a:cubicBezTo>
                  <a:pt x="9598" y="1785"/>
                  <a:pt x="9384" y="1896"/>
                  <a:pt x="9050" y="2086"/>
                </a:cubicBezTo>
                <a:cubicBezTo>
                  <a:pt x="8971" y="2131"/>
                  <a:pt x="8875" y="2219"/>
                  <a:pt x="8835" y="2282"/>
                </a:cubicBezTo>
                <a:cubicBezTo>
                  <a:pt x="8795" y="2344"/>
                  <a:pt x="8748" y="2367"/>
                  <a:pt x="8730" y="2331"/>
                </a:cubicBezTo>
                <a:cubicBezTo>
                  <a:pt x="8712" y="2296"/>
                  <a:pt x="8621" y="2441"/>
                  <a:pt x="8527" y="2655"/>
                </a:cubicBezTo>
                <a:cubicBezTo>
                  <a:pt x="8433" y="2870"/>
                  <a:pt x="8336" y="3047"/>
                  <a:pt x="8313" y="3047"/>
                </a:cubicBezTo>
                <a:cubicBezTo>
                  <a:pt x="8250" y="3047"/>
                  <a:pt x="7856" y="3807"/>
                  <a:pt x="7856" y="3928"/>
                </a:cubicBezTo>
                <a:cubicBezTo>
                  <a:pt x="7856" y="3983"/>
                  <a:pt x="7795" y="4141"/>
                  <a:pt x="7723" y="4278"/>
                </a:cubicBezTo>
                <a:cubicBezTo>
                  <a:pt x="7597" y="4515"/>
                  <a:pt x="7588" y="4515"/>
                  <a:pt x="7509" y="4324"/>
                </a:cubicBezTo>
                <a:cubicBezTo>
                  <a:pt x="7463" y="4214"/>
                  <a:pt x="7364" y="3883"/>
                  <a:pt x="7290" y="3586"/>
                </a:cubicBezTo>
                <a:cubicBezTo>
                  <a:pt x="7217" y="3289"/>
                  <a:pt x="7122" y="3047"/>
                  <a:pt x="7079" y="3047"/>
                </a:cubicBezTo>
                <a:cubicBezTo>
                  <a:pt x="7036" y="3047"/>
                  <a:pt x="6985" y="2963"/>
                  <a:pt x="6965" y="2862"/>
                </a:cubicBezTo>
                <a:cubicBezTo>
                  <a:pt x="6863" y="2329"/>
                  <a:pt x="5978" y="1003"/>
                  <a:pt x="5442" y="580"/>
                </a:cubicBezTo>
                <a:cubicBezTo>
                  <a:pt x="4887" y="142"/>
                  <a:pt x="4192" y="-43"/>
                  <a:pt x="3505" y="9"/>
                </a:cubicBezTo>
                <a:close/>
                <a:moveTo>
                  <a:pt x="10517" y="5071"/>
                </a:moveTo>
                <a:lnTo>
                  <a:pt x="10807" y="5452"/>
                </a:lnTo>
                <a:cubicBezTo>
                  <a:pt x="11124" y="5866"/>
                  <a:pt x="11320" y="6382"/>
                  <a:pt x="11489" y="7238"/>
                </a:cubicBezTo>
                <a:cubicBezTo>
                  <a:pt x="11752" y="8574"/>
                  <a:pt x="11874" y="10915"/>
                  <a:pt x="11781" y="12822"/>
                </a:cubicBezTo>
                <a:cubicBezTo>
                  <a:pt x="11680" y="14889"/>
                  <a:pt x="11459" y="16102"/>
                  <a:pt x="11022" y="17000"/>
                </a:cubicBezTo>
                <a:cubicBezTo>
                  <a:pt x="10893" y="17266"/>
                  <a:pt x="10760" y="17482"/>
                  <a:pt x="10727" y="17480"/>
                </a:cubicBezTo>
                <a:cubicBezTo>
                  <a:pt x="10599" y="17471"/>
                  <a:pt x="10237" y="16757"/>
                  <a:pt x="10079" y="16199"/>
                </a:cubicBezTo>
                <a:cubicBezTo>
                  <a:pt x="9271" y="13347"/>
                  <a:pt x="9441" y="7081"/>
                  <a:pt x="10374" y="5337"/>
                </a:cubicBezTo>
                <a:lnTo>
                  <a:pt x="10517" y="5071"/>
                </a:lnTo>
                <a:close/>
                <a:moveTo>
                  <a:pt x="18358" y="6155"/>
                </a:moveTo>
                <a:cubicBezTo>
                  <a:pt x="18395" y="6154"/>
                  <a:pt x="18424" y="6183"/>
                  <a:pt x="18460" y="6243"/>
                </a:cubicBezTo>
                <a:cubicBezTo>
                  <a:pt x="18508" y="6324"/>
                  <a:pt x="18603" y="6443"/>
                  <a:pt x="18669" y="6509"/>
                </a:cubicBezTo>
                <a:cubicBezTo>
                  <a:pt x="18736" y="6575"/>
                  <a:pt x="18818" y="6739"/>
                  <a:pt x="18851" y="6872"/>
                </a:cubicBezTo>
                <a:cubicBezTo>
                  <a:pt x="18884" y="7005"/>
                  <a:pt x="18939" y="7185"/>
                  <a:pt x="18973" y="7270"/>
                </a:cubicBezTo>
                <a:cubicBezTo>
                  <a:pt x="19054" y="7471"/>
                  <a:pt x="19162" y="8504"/>
                  <a:pt x="19162" y="9078"/>
                </a:cubicBezTo>
                <a:cubicBezTo>
                  <a:pt x="19162" y="9465"/>
                  <a:pt x="19135" y="9560"/>
                  <a:pt x="18977" y="9753"/>
                </a:cubicBezTo>
                <a:cubicBezTo>
                  <a:pt x="18736" y="10046"/>
                  <a:pt x="18710" y="10043"/>
                  <a:pt x="18432" y="9640"/>
                </a:cubicBezTo>
                <a:cubicBezTo>
                  <a:pt x="18048" y="9084"/>
                  <a:pt x="17855" y="8457"/>
                  <a:pt x="17855" y="7774"/>
                </a:cubicBezTo>
                <a:cubicBezTo>
                  <a:pt x="17855" y="7065"/>
                  <a:pt x="17999" y="6450"/>
                  <a:pt x="18213" y="6246"/>
                </a:cubicBezTo>
                <a:cubicBezTo>
                  <a:pt x="18278" y="6185"/>
                  <a:pt x="18322" y="6156"/>
                  <a:pt x="18358" y="6155"/>
                </a:cubicBezTo>
                <a:close/>
                <a:moveTo>
                  <a:pt x="16372" y="12144"/>
                </a:moveTo>
                <a:cubicBezTo>
                  <a:pt x="16398" y="12142"/>
                  <a:pt x="16427" y="12194"/>
                  <a:pt x="16484" y="12297"/>
                </a:cubicBezTo>
                <a:cubicBezTo>
                  <a:pt x="16521" y="12365"/>
                  <a:pt x="16568" y="12433"/>
                  <a:pt x="16619" y="12496"/>
                </a:cubicBezTo>
                <a:cubicBezTo>
                  <a:pt x="16636" y="12515"/>
                  <a:pt x="16652" y="12531"/>
                  <a:pt x="16669" y="12549"/>
                </a:cubicBezTo>
                <a:cubicBezTo>
                  <a:pt x="16715" y="12601"/>
                  <a:pt x="16762" y="12655"/>
                  <a:pt x="16816" y="12703"/>
                </a:cubicBezTo>
                <a:cubicBezTo>
                  <a:pt x="16823" y="12709"/>
                  <a:pt x="16832" y="12714"/>
                  <a:pt x="16840" y="12720"/>
                </a:cubicBezTo>
                <a:cubicBezTo>
                  <a:pt x="17262" y="13086"/>
                  <a:pt x="17873" y="13313"/>
                  <a:pt x="18283" y="13203"/>
                </a:cubicBezTo>
                <a:cubicBezTo>
                  <a:pt x="18355" y="13183"/>
                  <a:pt x="18412" y="13185"/>
                  <a:pt x="18460" y="13196"/>
                </a:cubicBezTo>
                <a:cubicBezTo>
                  <a:pt x="18507" y="13207"/>
                  <a:pt x="18541" y="13233"/>
                  <a:pt x="18565" y="13277"/>
                </a:cubicBezTo>
                <a:cubicBezTo>
                  <a:pt x="18571" y="13288"/>
                  <a:pt x="18578" y="13296"/>
                  <a:pt x="18583" y="13309"/>
                </a:cubicBezTo>
                <a:cubicBezTo>
                  <a:pt x="18596" y="13349"/>
                  <a:pt x="18602" y="13400"/>
                  <a:pt x="18601" y="13462"/>
                </a:cubicBezTo>
                <a:cubicBezTo>
                  <a:pt x="18600" y="13511"/>
                  <a:pt x="18593" y="13573"/>
                  <a:pt x="18583" y="13636"/>
                </a:cubicBezTo>
                <a:cubicBezTo>
                  <a:pt x="18574" y="13691"/>
                  <a:pt x="18563" y="13748"/>
                  <a:pt x="18547" y="13814"/>
                </a:cubicBezTo>
                <a:cubicBezTo>
                  <a:pt x="18541" y="13837"/>
                  <a:pt x="18543" y="13851"/>
                  <a:pt x="18536" y="13874"/>
                </a:cubicBezTo>
                <a:cubicBezTo>
                  <a:pt x="18532" y="13891"/>
                  <a:pt x="18522" y="13913"/>
                  <a:pt x="18517" y="13931"/>
                </a:cubicBezTo>
                <a:cubicBezTo>
                  <a:pt x="18445" y="14200"/>
                  <a:pt x="18330" y="14540"/>
                  <a:pt x="18162" y="14983"/>
                </a:cubicBezTo>
                <a:cubicBezTo>
                  <a:pt x="18079" y="15200"/>
                  <a:pt x="17943" y="15488"/>
                  <a:pt x="17792" y="15790"/>
                </a:cubicBezTo>
                <a:cubicBezTo>
                  <a:pt x="17735" y="15910"/>
                  <a:pt x="17675" y="16016"/>
                  <a:pt x="17615" y="16133"/>
                </a:cubicBezTo>
                <a:cubicBezTo>
                  <a:pt x="17566" y="16227"/>
                  <a:pt x="17522" y="16316"/>
                  <a:pt x="17471" y="16408"/>
                </a:cubicBezTo>
                <a:cubicBezTo>
                  <a:pt x="17355" y="16624"/>
                  <a:pt x="17245" y="16815"/>
                  <a:pt x="17130" y="17000"/>
                </a:cubicBezTo>
                <a:cubicBezTo>
                  <a:pt x="16993" y="17226"/>
                  <a:pt x="16867" y="17424"/>
                  <a:pt x="16766" y="17552"/>
                </a:cubicBezTo>
                <a:cubicBezTo>
                  <a:pt x="16652" y="17698"/>
                  <a:pt x="16542" y="17869"/>
                  <a:pt x="16522" y="17934"/>
                </a:cubicBezTo>
                <a:cubicBezTo>
                  <a:pt x="16484" y="18056"/>
                  <a:pt x="16391" y="18077"/>
                  <a:pt x="16335" y="18010"/>
                </a:cubicBezTo>
                <a:cubicBezTo>
                  <a:pt x="16316" y="17987"/>
                  <a:pt x="16301" y="17954"/>
                  <a:pt x="16295" y="17909"/>
                </a:cubicBezTo>
                <a:cubicBezTo>
                  <a:pt x="16282" y="17831"/>
                  <a:pt x="16256" y="16608"/>
                  <a:pt x="16236" y="15189"/>
                </a:cubicBezTo>
                <a:cubicBezTo>
                  <a:pt x="16222" y="14256"/>
                  <a:pt x="16220" y="13597"/>
                  <a:pt x="16225" y="13140"/>
                </a:cubicBezTo>
                <a:cubicBezTo>
                  <a:pt x="16229" y="12794"/>
                  <a:pt x="16238" y="12558"/>
                  <a:pt x="16258" y="12442"/>
                </a:cubicBezTo>
                <a:cubicBezTo>
                  <a:pt x="16260" y="12432"/>
                  <a:pt x="16260" y="12379"/>
                  <a:pt x="16262" y="12371"/>
                </a:cubicBezTo>
                <a:cubicBezTo>
                  <a:pt x="16293" y="12255"/>
                  <a:pt x="16311" y="12197"/>
                  <a:pt x="16339" y="12193"/>
                </a:cubicBezTo>
                <a:cubicBezTo>
                  <a:pt x="16340" y="12193"/>
                  <a:pt x="16343" y="12197"/>
                  <a:pt x="16344" y="12197"/>
                </a:cubicBezTo>
                <a:cubicBezTo>
                  <a:pt x="16352" y="12185"/>
                  <a:pt x="16364" y="12145"/>
                  <a:pt x="16372" y="12144"/>
                </a:cubicBezTo>
                <a:close/>
                <a:moveTo>
                  <a:pt x="6766" y="12724"/>
                </a:moveTo>
                <a:cubicBezTo>
                  <a:pt x="6852" y="12686"/>
                  <a:pt x="6881" y="12927"/>
                  <a:pt x="6906" y="13423"/>
                </a:cubicBezTo>
                <a:cubicBezTo>
                  <a:pt x="6945" y="14193"/>
                  <a:pt x="7060" y="15328"/>
                  <a:pt x="7125" y="15580"/>
                </a:cubicBezTo>
                <a:cubicBezTo>
                  <a:pt x="7152" y="15689"/>
                  <a:pt x="7174" y="15855"/>
                  <a:pt x="7174" y="15952"/>
                </a:cubicBezTo>
                <a:cubicBezTo>
                  <a:pt x="7174" y="16049"/>
                  <a:pt x="7227" y="16334"/>
                  <a:pt x="7292" y="16588"/>
                </a:cubicBezTo>
                <a:cubicBezTo>
                  <a:pt x="7357" y="16842"/>
                  <a:pt x="7396" y="17118"/>
                  <a:pt x="7380" y="17199"/>
                </a:cubicBezTo>
                <a:cubicBezTo>
                  <a:pt x="7358" y="17314"/>
                  <a:pt x="7088" y="17351"/>
                  <a:pt x="6195" y="17363"/>
                </a:cubicBezTo>
                <a:cubicBezTo>
                  <a:pt x="5135" y="17377"/>
                  <a:pt x="5028" y="17360"/>
                  <a:pt x="4941" y="17168"/>
                </a:cubicBezTo>
                <a:cubicBezTo>
                  <a:pt x="4851" y="16968"/>
                  <a:pt x="4866" y="16917"/>
                  <a:pt x="5222" y="16169"/>
                </a:cubicBezTo>
                <a:cubicBezTo>
                  <a:pt x="5624" y="15322"/>
                  <a:pt x="5616" y="15338"/>
                  <a:pt x="6286" y="13689"/>
                </a:cubicBezTo>
                <a:cubicBezTo>
                  <a:pt x="6537" y="13073"/>
                  <a:pt x="6680" y="12761"/>
                  <a:pt x="6766" y="12724"/>
                </a:cubicBezTo>
                <a:close/>
                <a:moveTo>
                  <a:pt x="13546" y="18475"/>
                </a:moveTo>
                <a:cubicBezTo>
                  <a:pt x="13560" y="18464"/>
                  <a:pt x="13572" y="18465"/>
                  <a:pt x="13583" y="18475"/>
                </a:cubicBezTo>
                <a:cubicBezTo>
                  <a:pt x="13598" y="18488"/>
                  <a:pt x="13613" y="18520"/>
                  <a:pt x="13629" y="18563"/>
                </a:cubicBezTo>
                <a:cubicBezTo>
                  <a:pt x="13732" y="18844"/>
                  <a:pt x="13713" y="20330"/>
                  <a:pt x="13605" y="20582"/>
                </a:cubicBezTo>
                <a:cubicBezTo>
                  <a:pt x="13534" y="20747"/>
                  <a:pt x="13422" y="20780"/>
                  <a:pt x="12964" y="20780"/>
                </a:cubicBezTo>
                <a:cubicBezTo>
                  <a:pt x="12658" y="20780"/>
                  <a:pt x="12394" y="20735"/>
                  <a:pt x="12376" y="20678"/>
                </a:cubicBezTo>
                <a:cubicBezTo>
                  <a:pt x="12344" y="20575"/>
                  <a:pt x="12387" y="20496"/>
                  <a:pt x="12859" y="19814"/>
                </a:cubicBezTo>
                <a:cubicBezTo>
                  <a:pt x="12988" y="19627"/>
                  <a:pt x="13199" y="19226"/>
                  <a:pt x="13326" y="18923"/>
                </a:cubicBezTo>
                <a:cubicBezTo>
                  <a:pt x="13443" y="18644"/>
                  <a:pt x="13504" y="18508"/>
                  <a:pt x="13546" y="18475"/>
                </a:cubicBezTo>
                <a:close/>
                <a:moveTo>
                  <a:pt x="19048" y="20456"/>
                </a:moveTo>
                <a:cubicBezTo>
                  <a:pt x="19022" y="20456"/>
                  <a:pt x="18996" y="20463"/>
                  <a:pt x="18977" y="20479"/>
                </a:cubicBezTo>
                <a:cubicBezTo>
                  <a:pt x="18938" y="20510"/>
                  <a:pt x="18970" y="20535"/>
                  <a:pt x="19048" y="20535"/>
                </a:cubicBezTo>
                <a:cubicBezTo>
                  <a:pt x="19126" y="20535"/>
                  <a:pt x="19157" y="20510"/>
                  <a:pt x="19118" y="20479"/>
                </a:cubicBezTo>
                <a:cubicBezTo>
                  <a:pt x="19099" y="20463"/>
                  <a:pt x="19074" y="20456"/>
                  <a:pt x="19048" y="20456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/>
        </p:nvSpPr>
        <p:spPr>
          <a:xfrm>
            <a:off x="367030" y="168780"/>
            <a:ext cx="11620500" cy="9009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D7472"/>
              </a:buClr>
              <a:buSzPts val="4200"/>
              <a:buFont typeface="Gill Sans"/>
              <a:buNone/>
            </a:pPr>
            <a:r>
              <a:rPr b="0" i="0" lang="es-ES" sz="4200" u="none" cap="none" strike="noStrike">
                <a:solidFill>
                  <a:srgbClr val="6D7472"/>
                </a:solidFill>
                <a:latin typeface="Gill Sans"/>
                <a:ea typeface="Gill Sans"/>
                <a:cs typeface="Gill Sans"/>
                <a:sym typeface="Gill Sans"/>
              </a:rPr>
              <a:t>	</a:t>
            </a: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Parlez de...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D7472"/>
              </a:buClr>
              <a:buSzPts val="4200"/>
              <a:buFont typeface="Calibri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46100" lvl="0" marL="5842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Ce que vous avez fait pour le Réveillon de Noël, le Jour de Noël, Le Réveillon du jour de l’an, le Jour de l’an. </a:t>
            </a:r>
            <a:endParaRPr/>
          </a:p>
          <a:p>
            <a:pPr indent="-546100" lvl="0" marL="5842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Quels membres de votre famille avez-vous vus? </a:t>
            </a:r>
            <a:endParaRPr/>
          </a:p>
          <a:p>
            <a:pPr indent="-546100" lvl="0" marL="5842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 meilleur/pire cadeau que vous avez reçu/offert? </a:t>
            </a:r>
            <a:endParaRPr/>
          </a:p>
          <a:p>
            <a:pPr indent="-546100" lvl="0" marL="5842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 meilleur repas?</a:t>
            </a:r>
            <a:endParaRPr/>
          </a:p>
          <a:p>
            <a:pPr indent="-546100" lvl="0" marL="5842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Êtes-vous parti en voyage?</a:t>
            </a:r>
            <a:endParaRPr/>
          </a:p>
          <a:p>
            <a:pPr indent="-546100" lvl="0" marL="5842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 Noël différent?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" id="92" name="Google Shape;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234" y="7191704"/>
            <a:ext cx="5271566" cy="1986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/>
        </p:nvSpPr>
        <p:spPr>
          <a:xfrm>
            <a:off x="634157" y="237051"/>
            <a:ext cx="12061605" cy="639405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Gill Sans"/>
              <a:buNone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Parlez de la meilleure façon d’être au courant des nouvelles locales et internationales et de quel média vous préférez: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7472"/>
              </a:buClr>
              <a:buSzPts val="4200"/>
              <a:buFont typeface="Calibri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 JT ou la radio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Les journaux papiers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Les journaux en ligne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Les réseaux sociaux: Facebook, Twitter…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D’autres médias?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4656" y="5838629"/>
            <a:ext cx="6086475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98625" y="6944677"/>
            <a:ext cx="2495550" cy="18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/>
        </p:nvSpPr>
        <p:spPr>
          <a:xfrm>
            <a:off x="471598" y="865018"/>
            <a:ext cx="12061605" cy="5747727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Gill Sans"/>
              <a:buNone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Parlez des évènements de 2019 dans les domaines suivants…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7472"/>
              </a:buClr>
              <a:buSzPts val="4200"/>
              <a:buFont typeface="Calibri"/>
              <a:buNone/>
            </a:pPr>
            <a:r>
              <a:t/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Les nouvelles locales, politiques et économiques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Les évènements mondiaux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 sport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 musique, le cinéma et les spectacles</a:t>
            </a:r>
            <a:endParaRPr/>
          </a:p>
          <a:p>
            <a:pPr indent="-330200" lvl="0" marL="330200" marR="0" rtl="0" algn="l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Gill Sans"/>
              <a:buChar char="•"/>
            </a:pPr>
            <a:r>
              <a:rPr b="0" i="0" lang="es-ES" sz="4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 niveau personnel</a:t>
            </a:r>
            <a:endParaRPr/>
          </a:p>
        </p:txBody>
      </p:sp>
      <p:pic>
        <p:nvPicPr>
          <p:cNvPr descr="C-Users-sschlegel-Pictures-Question-Mark-Man.png" id="105" name="Google Shape;1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1098" y="4876800"/>
            <a:ext cx="4212656" cy="4288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type="ctrTitle"/>
          </p:nvPr>
        </p:nvSpPr>
        <p:spPr>
          <a:xfrm>
            <a:off x="975360" y="1596249"/>
            <a:ext cx="11054080" cy="33956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Calibri"/>
              <a:buNone/>
            </a:pPr>
            <a:r>
              <a:rPr lang="es-ES"/>
              <a:t>Quizz 2019</a:t>
            </a:r>
            <a:endParaRPr/>
          </a:p>
        </p:txBody>
      </p:sp>
      <p:sp>
        <p:nvSpPr>
          <p:cNvPr id="111" name="Google Shape;111;p18"/>
          <p:cNvSpPr txBox="1"/>
          <p:nvPr>
            <p:ph idx="1" type="subTitle"/>
          </p:nvPr>
        </p:nvSpPr>
        <p:spPr>
          <a:xfrm>
            <a:off x="1625600" y="5122898"/>
            <a:ext cx="9753600" cy="235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800"/>
              <a:buNone/>
            </a:pPr>
            <a:r>
              <a:rPr lang="es-ES" sz="4800">
                <a:solidFill>
                  <a:srgbClr val="7F7F7F"/>
                </a:solidFill>
              </a:rPr>
              <a:t>Que s’est-il passé?</a:t>
            </a:r>
            <a:endParaRPr sz="48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Janvier </a:t>
            </a:r>
            <a:endParaRPr/>
          </a:p>
        </p:txBody>
      </p:sp>
      <p:sp>
        <p:nvSpPr>
          <p:cNvPr id="117" name="Google Shape;117;p19"/>
          <p:cNvSpPr/>
          <p:nvPr/>
        </p:nvSpPr>
        <p:spPr>
          <a:xfrm>
            <a:off x="111760" y="7388806"/>
            <a:ext cx="1278128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Le Véné</a:t>
            </a:r>
            <a:r>
              <a:rPr lang="es-ES" sz="4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uela se retrouve avec 2 présidents: Maduro réélu en 2018 et Juan Guaid</a:t>
            </a:r>
            <a:r>
              <a:rPr lang="es-ES" sz="4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ó</a:t>
            </a: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 qui s’est autoproclamé  « président par intérim »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ultado de imagen de (Jair Bolsonaro s autoproclame president" id="118" name="Google Shape;118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6613" y="2364795"/>
            <a:ext cx="8931575" cy="5024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Février</a:t>
            </a:r>
            <a:endParaRPr/>
          </a:p>
        </p:txBody>
      </p:sp>
      <p:sp>
        <p:nvSpPr>
          <p:cNvPr id="124" name="Google Shape;124;p20"/>
          <p:cNvSpPr/>
          <p:nvPr/>
        </p:nvSpPr>
        <p:spPr>
          <a:xfrm>
            <a:off x="1310639" y="8488541"/>
            <a:ext cx="1038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Décès du couturier Karl Lagerfeld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f2.viepratique.fr/wp-content/uploads/sites/5/2019/12/gettyimages-456372884-615x410.jpg" id="125" name="Google Shape;125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5370" y="1862635"/>
            <a:ext cx="9634059" cy="6422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Mars </a:t>
            </a:r>
            <a:endParaRPr/>
          </a:p>
        </p:txBody>
      </p:sp>
      <p:sp>
        <p:nvSpPr>
          <p:cNvPr id="131" name="Google Shape;131;p21"/>
          <p:cNvSpPr/>
          <p:nvPr/>
        </p:nvSpPr>
        <p:spPr>
          <a:xfrm>
            <a:off x="894080" y="8102461"/>
            <a:ext cx="1038352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Premières manifestations à Hong Kong contre l’ingérence grandissante de la Chine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13174" r="12799" t="0"/>
          <a:stretch/>
        </p:blipFill>
        <p:spPr>
          <a:xfrm>
            <a:off x="2204720" y="2050097"/>
            <a:ext cx="8595360" cy="5805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Avril</a:t>
            </a:r>
            <a:endParaRPr/>
          </a:p>
        </p:txBody>
      </p:sp>
      <p:sp>
        <p:nvSpPr>
          <p:cNvPr id="138" name="Google Shape;138;p22"/>
          <p:cNvSpPr/>
          <p:nvPr/>
        </p:nvSpPr>
        <p:spPr>
          <a:xfrm>
            <a:off x="2783840" y="8285341"/>
            <a:ext cx="8351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Notre Dame de Paris en flammes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ultado de imagen de notre dame en flamme" id="139" name="Google Shape;139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3538" y="2046645"/>
            <a:ext cx="9358044" cy="6238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Avril</a:t>
            </a:r>
            <a:endParaRPr/>
          </a:p>
        </p:txBody>
      </p:sp>
      <p:pic>
        <p:nvPicPr>
          <p:cNvPr id="145" name="Google Shape;145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1347" y="2235200"/>
            <a:ext cx="10222106" cy="595153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3"/>
          <p:cNvSpPr/>
          <p:nvPr/>
        </p:nvSpPr>
        <p:spPr>
          <a:xfrm>
            <a:off x="2783840" y="8285341"/>
            <a:ext cx="8351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Première image d'un trou noir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Avril</a:t>
            </a:r>
            <a:endParaRPr/>
          </a:p>
        </p:txBody>
      </p:sp>
      <p:sp>
        <p:nvSpPr>
          <p:cNvPr id="152" name="Google Shape;152;p24"/>
          <p:cNvSpPr/>
          <p:nvPr/>
        </p:nvSpPr>
        <p:spPr>
          <a:xfrm>
            <a:off x="2783840" y="8285341"/>
            <a:ext cx="8351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Législatives en Espagne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0425" y="2004377"/>
            <a:ext cx="8743950" cy="58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Mai </a:t>
            </a:r>
            <a:endParaRPr/>
          </a:p>
        </p:txBody>
      </p:sp>
      <p:sp>
        <p:nvSpPr>
          <p:cNvPr id="159" name="Google Shape;159;p25"/>
          <p:cNvSpPr/>
          <p:nvPr/>
        </p:nvSpPr>
        <p:spPr>
          <a:xfrm>
            <a:off x="751840" y="8285341"/>
            <a:ext cx="1184656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Décès de l’ancien président français Jacques Chirac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2274" y="2040414"/>
            <a:ext cx="8536830" cy="5672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Mai </a:t>
            </a:r>
            <a:endParaRPr/>
          </a:p>
        </p:txBody>
      </p:sp>
      <p:sp>
        <p:nvSpPr>
          <p:cNvPr id="166" name="Google Shape;166;p26"/>
          <p:cNvSpPr/>
          <p:nvPr/>
        </p:nvSpPr>
        <p:spPr>
          <a:xfrm>
            <a:off x="751840" y="7127101"/>
            <a:ext cx="1184656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Mark Zukerberg auditionné au Parlement européen sur les lacunes en matière de protection des données de Facebook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9900" y="2090737"/>
            <a:ext cx="95250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Juin </a:t>
            </a:r>
            <a:endParaRPr/>
          </a:p>
        </p:txBody>
      </p:sp>
      <p:pic>
        <p:nvPicPr>
          <p:cNvPr id="173" name="Google Shape;173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7341" y="2153920"/>
            <a:ext cx="8570118" cy="571341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/>
          <p:nvPr/>
        </p:nvSpPr>
        <p:spPr>
          <a:xfrm>
            <a:off x="751840" y="8285341"/>
            <a:ext cx="1038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Coupe du monde de foot féminin en France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Aout</a:t>
            </a:r>
            <a:endParaRPr/>
          </a:p>
        </p:txBody>
      </p:sp>
      <p:sp>
        <p:nvSpPr>
          <p:cNvPr id="180" name="Google Shape;180;p28"/>
          <p:cNvSpPr/>
          <p:nvPr/>
        </p:nvSpPr>
        <p:spPr>
          <a:xfrm>
            <a:off x="1310640" y="8285341"/>
            <a:ext cx="1038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Feux dévastateurs en Amazonie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3977" y="2404536"/>
            <a:ext cx="8036846" cy="5510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Aout</a:t>
            </a:r>
            <a:endParaRPr/>
          </a:p>
        </p:txBody>
      </p:sp>
      <p:sp>
        <p:nvSpPr>
          <p:cNvPr id="187" name="Google Shape;187;p29"/>
          <p:cNvSpPr/>
          <p:nvPr/>
        </p:nvSpPr>
        <p:spPr>
          <a:xfrm>
            <a:off x="1310639" y="8401609"/>
            <a:ext cx="1038352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Réunion du G7 à Biarritz.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Climat et crise mondiale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0380" y="2447592"/>
            <a:ext cx="8904039" cy="5794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Septembre</a:t>
            </a:r>
            <a:endParaRPr/>
          </a:p>
        </p:txBody>
      </p:sp>
      <p:sp>
        <p:nvSpPr>
          <p:cNvPr id="194" name="Google Shape;194;p30"/>
          <p:cNvSpPr/>
          <p:nvPr/>
        </p:nvSpPr>
        <p:spPr>
          <a:xfrm>
            <a:off x="751840" y="8285341"/>
            <a:ext cx="1038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PMA pour toutes en France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f1.viepratique.fr/wp-content/uploads/sites/5/2019/12/gettyimages-1093775088-615x410.jpg" id="195" name="Google Shape;195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5181" y="2287449"/>
            <a:ext cx="8996838" cy="5997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Septembre</a:t>
            </a:r>
            <a:endParaRPr/>
          </a:p>
        </p:txBody>
      </p:sp>
      <p:sp>
        <p:nvSpPr>
          <p:cNvPr id="201" name="Google Shape;201;p31"/>
          <p:cNvSpPr/>
          <p:nvPr/>
        </p:nvSpPr>
        <p:spPr>
          <a:xfrm>
            <a:off x="751840" y="8285341"/>
            <a:ext cx="1038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Faillite du Voyagite Thomas Cook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69344" y="2149157"/>
            <a:ext cx="9666111" cy="5437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Octobre  </a:t>
            </a:r>
            <a:endParaRPr/>
          </a:p>
        </p:txBody>
      </p:sp>
      <p:sp>
        <p:nvSpPr>
          <p:cNvPr id="208" name="Google Shape;208;p32"/>
          <p:cNvSpPr/>
          <p:nvPr/>
        </p:nvSpPr>
        <p:spPr>
          <a:xfrm>
            <a:off x="1310640" y="8300441"/>
            <a:ext cx="1038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L’Australie est en feu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sf1.viepratique.fr/wp-content/uploads/sites/5/2019/12/gettyimages-1187479020-615x410.jpg" id="209" name="Google Shape;209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2581" y="2498392"/>
            <a:ext cx="8539638" cy="5693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Novembre</a:t>
            </a:r>
            <a:endParaRPr/>
          </a:p>
        </p:txBody>
      </p:sp>
      <p:sp>
        <p:nvSpPr>
          <p:cNvPr id="215" name="Google Shape;215;p33"/>
          <p:cNvSpPr/>
          <p:nvPr/>
        </p:nvSpPr>
        <p:spPr>
          <a:xfrm>
            <a:off x="1310640" y="8320762"/>
            <a:ext cx="1038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30 ans de la chute du mur de Berlin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0721" y="2092720"/>
            <a:ext cx="9083358" cy="5977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Novembre </a:t>
            </a:r>
            <a:endParaRPr/>
          </a:p>
        </p:txBody>
      </p:sp>
      <p:sp>
        <p:nvSpPr>
          <p:cNvPr id="222" name="Google Shape;222;p34"/>
          <p:cNvSpPr/>
          <p:nvPr/>
        </p:nvSpPr>
        <p:spPr>
          <a:xfrm>
            <a:off x="-284480" y="7933768"/>
            <a:ext cx="1328928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Législatives en Espagne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(on prend les mêmes et on recommence)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0425" y="2004377"/>
            <a:ext cx="8743950" cy="58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Décembre </a:t>
            </a:r>
            <a:endParaRPr/>
          </a:p>
        </p:txBody>
      </p:sp>
      <p:sp>
        <p:nvSpPr>
          <p:cNvPr id="229" name="Google Shape;229;p35"/>
          <p:cNvSpPr/>
          <p:nvPr/>
        </p:nvSpPr>
        <p:spPr>
          <a:xfrm>
            <a:off x="751840" y="8285341"/>
            <a:ext cx="1038352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Boris Johnson nouveau premier ministre britanique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● SHOULD I STAY OR SHOULD I GO... En 2019 les Britanniques ont du mal à rompre les amarres. Leur sortie de l’UE est repoussée trois fois et Theresa May cède la place à Boris Johnson, conforté lors d’élections le 12 décembre. Prochain départ prévu : le 31 janvier 2020. AFP " id="230" name="Google Shape;230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3445" y="2216309"/>
            <a:ext cx="11217275" cy="5608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Décembre </a:t>
            </a:r>
            <a:endParaRPr/>
          </a:p>
        </p:txBody>
      </p:sp>
      <p:sp>
        <p:nvSpPr>
          <p:cNvPr id="236" name="Google Shape;236;p36"/>
          <p:cNvSpPr/>
          <p:nvPr/>
        </p:nvSpPr>
        <p:spPr>
          <a:xfrm>
            <a:off x="751840" y="8285341"/>
            <a:ext cx="1038352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Les grèves contre la réforme des retraites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rPr b="0" i="0" lang="es-ES" sz="4200" u="none" cap="none" strike="noStrik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et 1 an des gilets jaunes</a:t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225" y="2158991"/>
            <a:ext cx="7298055" cy="5477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6"/>
          <p:cNvPicPr preferRelativeResize="0"/>
          <p:nvPr/>
        </p:nvPicPr>
        <p:blipFill rotWithShape="1">
          <a:blip r:embed="rId4">
            <a:alphaModFix/>
          </a:blip>
          <a:srcRect b="0" l="35808" r="5136" t="0"/>
          <a:stretch/>
        </p:blipFill>
        <p:spPr>
          <a:xfrm>
            <a:off x="7701280" y="2158991"/>
            <a:ext cx="5242560" cy="5477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7"/>
          <p:cNvSpPr txBox="1"/>
          <p:nvPr>
            <p:ph type="ctrTitle"/>
          </p:nvPr>
        </p:nvSpPr>
        <p:spPr>
          <a:xfrm>
            <a:off x="975360" y="1596249"/>
            <a:ext cx="11054080" cy="33956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None/>
            </a:pPr>
            <a:r>
              <a:rPr lang="es-ES" sz="7200"/>
              <a:t>Quel(s) autre(s) faits marquant vous ajouteriez à 2019?</a:t>
            </a:r>
            <a:endParaRPr sz="7200"/>
          </a:p>
        </p:txBody>
      </p:sp>
      <p:sp>
        <p:nvSpPr>
          <p:cNvPr id="244" name="Google Shape;244;p37"/>
          <p:cNvSpPr txBox="1"/>
          <p:nvPr>
            <p:ph idx="1" type="subTitle"/>
          </p:nvPr>
        </p:nvSpPr>
        <p:spPr>
          <a:xfrm>
            <a:off x="1625600" y="5122898"/>
            <a:ext cx="9753600" cy="235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000"/>
              <a:buNone/>
            </a:pPr>
            <a:r>
              <a:rPr lang="es-ES" sz="4000">
                <a:solidFill>
                  <a:srgbClr val="7F7F7F"/>
                </a:solidFill>
              </a:rPr>
              <a:t>Au niveau politique?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rgbClr val="7F7F7F"/>
              </a:buClr>
              <a:buSzPts val="4000"/>
              <a:buNone/>
            </a:pPr>
            <a:r>
              <a:rPr lang="es-ES" sz="4000">
                <a:solidFill>
                  <a:srgbClr val="7F7F7F"/>
                </a:solidFill>
              </a:rPr>
              <a:t>Économique?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rgbClr val="7F7F7F"/>
              </a:buClr>
              <a:buSzPts val="4000"/>
              <a:buNone/>
            </a:pPr>
            <a:r>
              <a:rPr lang="es-ES" sz="4000">
                <a:solidFill>
                  <a:srgbClr val="7F7F7F"/>
                </a:solidFill>
              </a:rPr>
              <a:t>Social?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rgbClr val="7F7F7F"/>
              </a:buClr>
              <a:buSzPts val="4000"/>
              <a:buNone/>
            </a:pPr>
            <a:r>
              <a:rPr lang="es-ES" sz="4000">
                <a:solidFill>
                  <a:srgbClr val="7F7F7F"/>
                </a:solidFill>
              </a:rPr>
              <a:t>Personnel?</a:t>
            </a:r>
            <a:endParaRPr sz="4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8"/>
          <p:cNvSpPr txBox="1"/>
          <p:nvPr>
            <p:ph type="title"/>
          </p:nvPr>
        </p:nvSpPr>
        <p:spPr>
          <a:xfrm>
            <a:off x="894080" y="151624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Calibri"/>
              <a:buNone/>
            </a:pPr>
            <a:r>
              <a:rPr lang="es-ES"/>
              <a:t>La personnalité de l’année</a:t>
            </a:r>
            <a:endParaRPr/>
          </a:p>
        </p:txBody>
      </p:sp>
      <p:sp>
        <p:nvSpPr>
          <p:cNvPr id="250" name="Google Shape;250;p38"/>
          <p:cNvSpPr txBox="1"/>
          <p:nvPr>
            <p:ph idx="1" type="body"/>
          </p:nvPr>
        </p:nvSpPr>
        <p:spPr>
          <a:xfrm>
            <a:off x="894080" y="1727200"/>
            <a:ext cx="11216640" cy="7057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115" lvl="0" marL="32511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</a:pPr>
            <a:r>
              <a:rPr lang="es-ES"/>
              <a:t>Chaque année le Time Magazine, choisit sa personnalité de l’année.</a:t>
            </a:r>
            <a:endParaRPr/>
          </a:p>
          <a:p>
            <a:pPr indent="-325115" lvl="0" marL="325115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</a:pPr>
            <a:r>
              <a:rPr lang="es-ES"/>
              <a:t>Vous travaillez à la rédaction du Time et vous devez choisir une personnalité pour 2019.</a:t>
            </a:r>
            <a:endParaRPr/>
          </a:p>
          <a:p>
            <a:pPr indent="-325115" lvl="0" marL="325115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900"/>
              <a:buChar char="•"/>
            </a:pPr>
            <a:r>
              <a:rPr lang="es-ES"/>
              <a:t>Qui choisissez vous parmi cette courte liste?</a:t>
            </a:r>
            <a:endParaRPr/>
          </a:p>
          <a:p>
            <a:pPr indent="-72257" lvl="0" marL="325115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982"/>
              <a:buNone/>
            </a:pPr>
            <a:r>
              <a:t/>
            </a:r>
            <a:endParaRPr/>
          </a:p>
          <a:p>
            <a:pPr indent="-72257" lvl="0" marL="325115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982"/>
              <a:buNone/>
            </a:pPr>
            <a:r>
              <a:t/>
            </a:r>
            <a:endParaRPr/>
          </a:p>
        </p:txBody>
      </p:sp>
      <p:pic>
        <p:nvPicPr>
          <p:cNvPr id="251" name="Google Shape;25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542" y="5337493"/>
            <a:ext cx="294322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8"/>
          <p:cNvPicPr preferRelativeResize="0"/>
          <p:nvPr/>
        </p:nvPicPr>
        <p:blipFill rotWithShape="1">
          <a:blip r:embed="rId4">
            <a:alphaModFix/>
          </a:blip>
          <a:srcRect b="0" l="20834" r="18722" t="0"/>
          <a:stretch/>
        </p:blipFill>
        <p:spPr>
          <a:xfrm>
            <a:off x="3355975" y="4994064"/>
            <a:ext cx="2111056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8"/>
          <p:cNvPicPr preferRelativeResize="0"/>
          <p:nvPr/>
        </p:nvPicPr>
        <p:blipFill rotWithShape="1">
          <a:blip r:embed="rId5">
            <a:alphaModFix/>
          </a:blip>
          <a:srcRect b="0" l="18710" r="23688" t="0"/>
          <a:stretch/>
        </p:blipFill>
        <p:spPr>
          <a:xfrm>
            <a:off x="3355974" y="7492626"/>
            <a:ext cx="2151697" cy="2091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00395" y="5971459"/>
            <a:ext cx="1781175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8"/>
          <p:cNvPicPr preferRelativeResize="0"/>
          <p:nvPr/>
        </p:nvPicPr>
        <p:blipFill rotWithShape="1">
          <a:blip r:embed="rId7">
            <a:alphaModFix/>
          </a:blip>
          <a:srcRect b="0" l="0" r="7353" t="0"/>
          <a:stretch/>
        </p:blipFill>
        <p:spPr>
          <a:xfrm>
            <a:off x="7714934" y="5580934"/>
            <a:ext cx="2523807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8"/>
          <p:cNvPicPr preferRelativeResize="0"/>
          <p:nvPr/>
        </p:nvPicPr>
        <p:blipFill rotWithShape="1">
          <a:blip r:embed="rId8">
            <a:alphaModFix/>
          </a:blip>
          <a:srcRect b="0" l="13421" r="1159" t="0"/>
          <a:stretch/>
        </p:blipFill>
        <p:spPr>
          <a:xfrm>
            <a:off x="7674293" y="7646535"/>
            <a:ext cx="2546668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41532" y="7222909"/>
            <a:ext cx="203835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431464" y="4651163"/>
            <a:ext cx="203835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472105" y="6854451"/>
            <a:ext cx="2038350" cy="22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9"/>
          <p:cNvSpPr txBox="1"/>
          <p:nvPr>
            <p:ph idx="1" type="body"/>
          </p:nvPr>
        </p:nvSpPr>
        <p:spPr>
          <a:xfrm>
            <a:off x="894079" y="629920"/>
            <a:ext cx="6149975" cy="8155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20"/>
              <a:buNone/>
            </a:pPr>
            <a:r>
              <a:t/>
            </a:r>
            <a:endParaRPr sz="462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ES" sz="3359"/>
              <a:t>En 2016 c’était Donald Trump.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9"/>
              <a:buNone/>
            </a:pPr>
            <a:r>
              <a:rPr lang="es-ES" sz="3359"/>
              <a:t>En 1993 c’était l’ordinateur.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30"/>
              <a:buNone/>
            </a:pPr>
            <a:r>
              <a:rPr lang="es-ES" sz="3430"/>
              <a:t>Cette année c’est Greta Thunberg.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30"/>
              <a:buNone/>
            </a:pPr>
            <a:r>
              <a:rPr lang="es-ES" sz="3430"/>
              <a:t>Qu’en pensez-vous?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30"/>
              <a:buNone/>
            </a:pPr>
            <a:r>
              <a:t/>
            </a:r>
            <a:endParaRPr sz="343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30"/>
              <a:buNone/>
            </a:pPr>
            <a:r>
              <a:rPr lang="es-ES" sz="3430"/>
              <a:t>Maintenant, en tant que rédacteur en chef du Time Magazine, vous devez écrire </a:t>
            </a:r>
            <a:r>
              <a:rPr b="1" lang="es-ES" sz="3430" u="sng"/>
              <a:t>l’éditorial</a:t>
            </a:r>
            <a:r>
              <a:rPr lang="es-ES" sz="3430"/>
              <a:t> dans lequel vous expliquez votre choix à vos lecteurs.</a:t>
            </a:r>
            <a:endParaRPr sz="3430"/>
          </a:p>
        </p:txBody>
      </p:sp>
      <p:pic>
        <p:nvPicPr>
          <p:cNvPr id="265" name="Google Shape;26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30135" y="1173692"/>
            <a:ext cx="5229225" cy="706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relacionada" id="270" name="Google Shape;270;p40"/>
          <p:cNvPicPr preferRelativeResize="0"/>
          <p:nvPr/>
        </p:nvPicPr>
        <p:blipFill rotWithShape="1">
          <a:blip r:embed="rId3">
            <a:alphaModFix/>
          </a:blip>
          <a:srcRect b="14942" l="-2254" r="2253" t="-679"/>
          <a:stretch/>
        </p:blipFill>
        <p:spPr>
          <a:xfrm>
            <a:off x="1801494" y="2311718"/>
            <a:ext cx="9917577" cy="5130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/>
          <p:cNvSpPr txBox="1"/>
          <p:nvPr/>
        </p:nvSpPr>
        <p:spPr>
          <a:xfrm>
            <a:off x="439924" y="1052797"/>
            <a:ext cx="12124949" cy="1065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258"/>
              <a:buFont typeface="Calibri"/>
              <a:buNone/>
            </a:pPr>
            <a:r>
              <a:rPr b="1" i="0" lang="es-ES" sz="6258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Que se passera-t-il en 2020?</a:t>
            </a:r>
            <a:endParaRPr/>
          </a:p>
        </p:txBody>
      </p:sp>
      <p:sp>
        <p:nvSpPr>
          <p:cNvPr id="276" name="Google Shape;276;p41"/>
          <p:cNvSpPr txBox="1"/>
          <p:nvPr/>
        </p:nvSpPr>
        <p:spPr>
          <a:xfrm>
            <a:off x="213354" y="3163494"/>
            <a:ext cx="8732888" cy="7250703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000" lIns="127000" spcFirstLastPara="1" rIns="127000" wrap="square" tIns="127000">
            <a:noAutofit/>
          </a:bodyPr>
          <a:lstStyle/>
          <a:p>
            <a:pPr indent="-406400" lvl="0" marL="406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2"/>
              <a:buFont typeface="Calibri"/>
              <a:buChar char="•"/>
            </a:pPr>
            <a:r>
              <a:rPr b="0" i="0" lang="es-E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se passera-t-il au niveau de la politique espagnole et catalane? </a:t>
            </a:r>
            <a:endParaRPr/>
          </a:p>
          <a:p>
            <a:pPr indent="-406400" lvl="0" marL="406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52"/>
              <a:buFont typeface="Calibri"/>
              <a:buChar char="•"/>
            </a:pPr>
            <a:r>
              <a:rPr b="0" i="0" lang="es-E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Est-ce que le Brexit aura lieu en janvier?</a:t>
            </a:r>
            <a:endParaRPr/>
          </a:p>
          <a:p>
            <a:pPr indent="-406400" lvl="0" marL="406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52"/>
              <a:buFont typeface="Calibri"/>
              <a:buChar char="•"/>
            </a:pPr>
            <a:r>
              <a:rPr b="0" i="0" lang="es-E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réforme des retraites de Macron aura-t-elle lieu?</a:t>
            </a:r>
            <a:endParaRPr/>
          </a:p>
          <a:p>
            <a:pPr indent="-333248" lvl="0" marL="406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14141"/>
              </a:buClr>
              <a:buSzPts val="1152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06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52"/>
              <a:buFont typeface="Calibri"/>
              <a:buChar char="•"/>
            </a:pPr>
            <a:r>
              <a:rPr b="0" i="0" lang="es-E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se passera-t-il au niveau du climat?</a:t>
            </a:r>
            <a:endParaRPr/>
          </a:p>
          <a:p>
            <a:pPr indent="-333248" lvl="0" marL="406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14141"/>
              </a:buClr>
              <a:buSzPts val="1152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06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C0"/>
              </a:buClr>
              <a:buSzPts val="1024"/>
              <a:buFont typeface="Gill Sans"/>
              <a:buChar char="•"/>
            </a:pPr>
            <a:r>
              <a:rPr b="0" i="0" lang="es-ES" sz="3200" u="none" cap="none" strike="noStrike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Quelle autre prédiction pour 2020?</a:t>
            </a:r>
            <a:endParaRPr b="0" i="0" sz="42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t/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t/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14141"/>
              </a:buClr>
              <a:buSzPts val="4200"/>
              <a:buFont typeface="Calibri"/>
              <a:buNone/>
            </a:pPr>
            <a:r>
              <a:t/>
            </a:r>
            <a:endParaRPr b="0" i="0" sz="4200" u="none" cap="none" strike="noStrik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41"/>
          <p:cNvSpPr txBox="1"/>
          <p:nvPr/>
        </p:nvSpPr>
        <p:spPr>
          <a:xfrm>
            <a:off x="729926" y="2140462"/>
            <a:ext cx="11544947" cy="748923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1B93"/>
              </a:buClr>
              <a:buSzPts val="4200"/>
              <a:buFont typeface="Gill Sans"/>
              <a:buNone/>
            </a:pPr>
            <a:r>
              <a:t/>
            </a:r>
            <a:endParaRPr b="0" i="0" sz="4200" u="none" cap="none" strike="noStrike">
              <a:solidFill>
                <a:srgbClr val="531B9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78" name="Google Shape;27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7400" y="3282183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/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200"/>
              <a:buFont typeface="Calibri"/>
              <a:buNone/>
            </a:pPr>
            <a:r>
              <a:rPr lang="es-ES">
                <a:solidFill>
                  <a:srgbClr val="0070C0"/>
                </a:solidFill>
              </a:rPr>
              <a:t>Quelles sont vos bonnes résolutions pour cette année?</a:t>
            </a:r>
            <a:endParaRPr/>
          </a:p>
        </p:txBody>
      </p:sp>
      <p:sp>
        <p:nvSpPr>
          <p:cNvPr id="284" name="Google Shape;284;p42"/>
          <p:cNvSpPr txBox="1"/>
          <p:nvPr>
            <p:ph idx="1" type="body"/>
          </p:nvPr>
        </p:nvSpPr>
        <p:spPr>
          <a:xfrm>
            <a:off x="894080" y="3434080"/>
            <a:ext cx="11216640" cy="53509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s-ES" sz="5400"/>
              <a:t>Quels projets vous avez pour 2020? </a:t>
            </a:r>
            <a:endParaRPr sz="5400"/>
          </a:p>
          <a:p>
            <a:pPr indent="0" lvl="0" marL="0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  <a:p>
            <a:pPr indent="-325115" lvl="1" marL="975345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es-ES" sz="4400"/>
              <a:t>un voyage?</a:t>
            </a:r>
            <a:endParaRPr sz="4400"/>
          </a:p>
          <a:p>
            <a:pPr indent="-325115" lvl="1" marL="975345" rtl="0" algn="l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es-ES" sz="4400"/>
              <a:t>au niveau du travail 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chemeClr val="dk1"/>
              </a:buClr>
              <a:buSzPts val="3982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relacionada" id="289" name="Google Shape;289;p43"/>
          <p:cNvPicPr preferRelativeResize="0"/>
          <p:nvPr/>
        </p:nvPicPr>
        <p:blipFill rotWithShape="1">
          <a:blip r:embed="rId3">
            <a:alphaModFix/>
          </a:blip>
          <a:srcRect b="14943" l="-2250" r="2250" t="-677"/>
          <a:stretch/>
        </p:blipFill>
        <p:spPr>
          <a:xfrm>
            <a:off x="1801494" y="2311718"/>
            <a:ext cx="9917577" cy="5130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4"/>
          <p:cNvSpPr txBox="1"/>
          <p:nvPr>
            <p:ph type="title"/>
          </p:nvPr>
        </p:nvSpPr>
        <p:spPr>
          <a:xfrm>
            <a:off x="894080" y="519291"/>
            <a:ext cx="11216700" cy="188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Meilleurs voeux!</a:t>
            </a:r>
            <a:endParaRPr/>
          </a:p>
        </p:txBody>
      </p:sp>
      <p:sp>
        <p:nvSpPr>
          <p:cNvPr id="295" name="Google Shape;295;p44"/>
          <p:cNvSpPr txBox="1"/>
          <p:nvPr>
            <p:ph idx="1" type="body"/>
          </p:nvPr>
        </p:nvSpPr>
        <p:spPr>
          <a:xfrm>
            <a:off x="894080" y="2596444"/>
            <a:ext cx="11216700" cy="618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422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n relacionada" id="296" name="Google Shape;296;p44"/>
          <p:cNvPicPr preferRelativeResize="0"/>
          <p:nvPr/>
        </p:nvPicPr>
        <p:blipFill rotWithShape="1">
          <a:blip r:embed="rId3">
            <a:alphaModFix/>
          </a:blip>
          <a:srcRect b="14943" l="-2250" r="2250" t="-677"/>
          <a:stretch/>
        </p:blipFill>
        <p:spPr>
          <a:xfrm>
            <a:off x="1543606" y="3125718"/>
            <a:ext cx="9917577" cy="5130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484D4B"/>
      </a:dk2>
      <a:lt2>
        <a:srgbClr val="A5A5A5"/>
      </a:lt2>
      <a:accent1>
        <a:srgbClr val="669AA4"/>
      </a:accent1>
      <a:accent2>
        <a:srgbClr val="930706"/>
      </a:accent2>
      <a:accent3>
        <a:srgbClr val="CC4C0E"/>
      </a:accent3>
      <a:accent4>
        <a:srgbClr val="88845E"/>
      </a:accent4>
      <a:accent5>
        <a:srgbClr val="CF8616"/>
      </a:accent5>
      <a:accent6>
        <a:srgbClr val="4E576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