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8305910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453a0ee867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453a0ee867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1835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453a0ee867_1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453a0ee867_1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7225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453a0ee867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453a0ee867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6186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453a0ee867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453a0ee867_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10457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453a0ee867_1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453a0ee867_1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75431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521242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453a0ee867_1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453a0ee867_1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70085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52401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509669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656538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453a0ee867_1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453a0ee867_1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70426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2336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" type="objOnly">
  <p:cSld name="OBJECT_ONL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body" idx="1"/>
          </p:nvPr>
        </p:nvSpPr>
        <p:spPr>
          <a:xfrm>
            <a:off x="457200" y="274638"/>
            <a:ext cx="8229600" cy="585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Google Shape;35;p6"/>
          <p:cNvSpPr>
            <a:spLocks noGrp="1"/>
          </p:cNvSpPr>
          <p:nvPr>
            <p:ph type="pic" idx="2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1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 txBox="1"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body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3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>
            <a:spLocks noGrp="1"/>
          </p:cNvSpPr>
          <p:nvPr>
            <p:ph type="body" idx="1"/>
          </p:nvPr>
        </p:nvSpPr>
        <p:spPr>
          <a:xfrm>
            <a:off x="3078296" y="4589475"/>
            <a:ext cx="5432400" cy="150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AVOIR besoin DE</a:t>
            </a: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FALLOIR (Il me faut)</a:t>
            </a:r>
            <a:endParaRPr/>
          </a:p>
        </p:txBody>
      </p:sp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623888" y="1709738"/>
            <a:ext cx="7886700" cy="285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Expression de la nécessité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Il </a:t>
            </a:r>
            <a:r>
              <a:rPr lang="en-US">
                <a:solidFill>
                  <a:srgbClr val="FF0000"/>
                </a:solidFill>
              </a:rPr>
              <a:t>me </a:t>
            </a:r>
            <a:r>
              <a:rPr lang="en-US"/>
              <a:t>faut = j’ai besoin de...</a:t>
            </a:r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body" idx="1"/>
          </p:nvPr>
        </p:nvSpPr>
        <p:spPr>
          <a:xfrm>
            <a:off x="233800" y="1792425"/>
            <a:ext cx="8910300" cy="433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000"/>
              <a:t>il </a:t>
            </a:r>
            <a:r>
              <a:rPr lang="en-US" sz="3000">
                <a:solidFill>
                  <a:srgbClr val="FF0000"/>
                </a:solidFill>
              </a:rPr>
              <a:t>me </a:t>
            </a:r>
            <a:r>
              <a:rPr lang="en-US" sz="3000"/>
              <a:t>faut (à </a:t>
            </a:r>
            <a:r>
              <a:rPr lang="en-US" sz="3000">
                <a:solidFill>
                  <a:srgbClr val="1155CC"/>
                </a:solidFill>
              </a:rPr>
              <a:t>moi</a:t>
            </a:r>
            <a:r>
              <a:rPr lang="en-US" sz="3000"/>
              <a:t>) 			= j’ai besoin de...</a:t>
            </a:r>
            <a:endParaRPr sz="300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000"/>
              <a:t>il </a:t>
            </a:r>
            <a:r>
              <a:rPr lang="en-US" sz="3000">
                <a:solidFill>
                  <a:srgbClr val="FF0000"/>
                </a:solidFill>
              </a:rPr>
              <a:t>te </a:t>
            </a:r>
            <a:r>
              <a:rPr lang="en-US" sz="3000"/>
              <a:t>faut (à </a:t>
            </a:r>
            <a:r>
              <a:rPr lang="en-US" sz="3000">
                <a:solidFill>
                  <a:srgbClr val="1155CC"/>
                </a:solidFill>
              </a:rPr>
              <a:t>toi</a:t>
            </a:r>
            <a:r>
              <a:rPr lang="en-US" sz="3000"/>
              <a:t>) 				= tu as besoin de...</a:t>
            </a:r>
            <a:endParaRPr sz="300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000"/>
              <a:t>il </a:t>
            </a:r>
            <a:r>
              <a:rPr lang="en-US" sz="3000">
                <a:solidFill>
                  <a:srgbClr val="FF0000"/>
                </a:solidFill>
              </a:rPr>
              <a:t>lui </a:t>
            </a:r>
            <a:r>
              <a:rPr lang="en-US" sz="3000"/>
              <a:t>faut (à </a:t>
            </a:r>
            <a:r>
              <a:rPr lang="en-US" sz="3000">
                <a:solidFill>
                  <a:srgbClr val="1155CC"/>
                </a:solidFill>
              </a:rPr>
              <a:t>elle</a:t>
            </a:r>
            <a:r>
              <a:rPr lang="en-US" sz="3000"/>
              <a:t>, à </a:t>
            </a:r>
            <a:r>
              <a:rPr lang="en-US" sz="3000">
                <a:solidFill>
                  <a:srgbClr val="1155CC"/>
                </a:solidFill>
              </a:rPr>
              <a:t>lui</a:t>
            </a:r>
            <a:r>
              <a:rPr lang="en-US" sz="3000"/>
              <a:t>)		= il, elle a besoin de..</a:t>
            </a:r>
            <a:endParaRPr sz="300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000"/>
              <a:t>il </a:t>
            </a:r>
            <a:r>
              <a:rPr lang="en-US" sz="3000">
                <a:solidFill>
                  <a:srgbClr val="FF0000"/>
                </a:solidFill>
              </a:rPr>
              <a:t>nous </a:t>
            </a:r>
            <a:r>
              <a:rPr lang="en-US" sz="3000"/>
              <a:t>faut (à </a:t>
            </a:r>
            <a:r>
              <a:rPr lang="en-US" sz="3000">
                <a:solidFill>
                  <a:srgbClr val="1155CC"/>
                </a:solidFill>
              </a:rPr>
              <a:t>nous</a:t>
            </a:r>
            <a:r>
              <a:rPr lang="en-US" sz="3000"/>
              <a:t>)		= nous avons besoin de..</a:t>
            </a:r>
            <a:endParaRPr sz="300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000"/>
              <a:t>il </a:t>
            </a:r>
            <a:r>
              <a:rPr lang="en-US" sz="3000">
                <a:solidFill>
                  <a:srgbClr val="FF0000"/>
                </a:solidFill>
              </a:rPr>
              <a:t>vous </a:t>
            </a:r>
            <a:r>
              <a:rPr lang="en-US" sz="3000"/>
              <a:t>faut (à </a:t>
            </a:r>
            <a:r>
              <a:rPr lang="en-US" sz="3000">
                <a:solidFill>
                  <a:srgbClr val="1155CC"/>
                </a:solidFill>
              </a:rPr>
              <a:t>vous</a:t>
            </a:r>
            <a:r>
              <a:rPr lang="en-US" sz="3000"/>
              <a:t>) 		= vous avez besoin de...</a:t>
            </a:r>
            <a:endParaRPr sz="300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000"/>
              <a:t>il </a:t>
            </a:r>
            <a:r>
              <a:rPr lang="en-US" sz="3000">
                <a:solidFill>
                  <a:srgbClr val="FF0000"/>
                </a:solidFill>
              </a:rPr>
              <a:t>leur </a:t>
            </a:r>
            <a:r>
              <a:rPr lang="en-US" sz="3000"/>
              <a:t>faut (à </a:t>
            </a:r>
            <a:r>
              <a:rPr lang="en-US" sz="3000">
                <a:solidFill>
                  <a:srgbClr val="1155CC"/>
                </a:solidFill>
              </a:rPr>
              <a:t>eux</a:t>
            </a:r>
            <a:r>
              <a:rPr lang="en-US" sz="3000"/>
              <a:t>, à </a:t>
            </a:r>
            <a:r>
              <a:rPr lang="en-US" sz="3000">
                <a:solidFill>
                  <a:srgbClr val="1155CC"/>
                </a:solidFill>
              </a:rPr>
              <a:t>elles</a:t>
            </a:r>
            <a:r>
              <a:rPr lang="en-US" sz="3000"/>
              <a:t>)= ils, elles ont besoin de...</a:t>
            </a:r>
            <a:endParaRPr sz="3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Exemple: Je vais chez le marchand de chaussures parce qu’</a:t>
            </a:r>
            <a:r>
              <a:rPr lang="en-US" sz="2400" b="1" u="sng"/>
              <a:t>il me faut </a:t>
            </a:r>
            <a:r>
              <a:rPr lang="en-US" sz="2400"/>
              <a:t>une nouvelle paire pour la soirée de gala.</a:t>
            </a:r>
            <a:endParaRPr sz="2400"/>
          </a:p>
        </p:txBody>
      </p:sp>
      <p:pic>
        <p:nvPicPr>
          <p:cNvPr id="102" name="Google Shape;102;p16" descr="magasin-la-rochelle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192100" y="1790400"/>
            <a:ext cx="4759800" cy="45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7"/>
          <p:cNvSpPr txBox="1">
            <a:spLocks noGrp="1"/>
          </p:cNvSpPr>
          <p:nvPr>
            <p:ph type="title"/>
          </p:nvPr>
        </p:nvSpPr>
        <p:spPr>
          <a:xfrm>
            <a:off x="457200" y="274627"/>
            <a:ext cx="8229600" cy="91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Continuez: Ces touristes Chinoises vont dans cette parfumerie parce qu’ ...</a:t>
            </a:r>
            <a:endParaRPr sz="2400"/>
          </a:p>
        </p:txBody>
      </p:sp>
      <p:pic>
        <p:nvPicPr>
          <p:cNvPr id="108" name="Google Shape;108;p17" descr="vendeuse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626900" y="1601400"/>
            <a:ext cx="5890200" cy="441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 txBox="1">
            <a:spLocks noGrp="1"/>
          </p:cNvSpPr>
          <p:nvPr>
            <p:ph type="title"/>
          </p:nvPr>
        </p:nvSpPr>
        <p:spPr>
          <a:xfrm>
            <a:off x="457200" y="274630"/>
            <a:ext cx="8229600" cy="6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Tu vas à la quincaillerie, parce qu’...</a:t>
            </a:r>
            <a:endParaRPr sz="2400"/>
          </a:p>
        </p:txBody>
      </p:sp>
      <p:pic>
        <p:nvPicPr>
          <p:cNvPr id="114" name="Google Shape;114;p18" descr="450px-Macro_piles_electriques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945050" y="1417625"/>
            <a:ext cx="5253900" cy="519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Nous allons au kiosque à journaux parce qu’...</a:t>
            </a:r>
            <a:endParaRPr sz="3000"/>
          </a:p>
        </p:txBody>
      </p:sp>
      <p:pic>
        <p:nvPicPr>
          <p:cNvPr id="120" name="Google Shape;12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70037"/>
            <a:ext cx="8839198" cy="4419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>
            <a:spLocks noGrp="1"/>
          </p:cNvSpPr>
          <p:nvPr>
            <p:ph type="title"/>
          </p:nvPr>
        </p:nvSpPr>
        <p:spPr>
          <a:xfrm>
            <a:off x="457200" y="274629"/>
            <a:ext cx="8229600" cy="79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Vous allez chez… parce qu’il...</a:t>
            </a:r>
            <a:endParaRPr sz="3000"/>
          </a:p>
        </p:txBody>
      </p:sp>
      <p:pic>
        <p:nvPicPr>
          <p:cNvPr id="126" name="Google Shape;12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70037"/>
            <a:ext cx="8839200" cy="4961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 txBox="1">
            <a:spLocks noGrp="1"/>
          </p:cNvSpPr>
          <p:nvPr>
            <p:ph type="title"/>
          </p:nvPr>
        </p:nvSpPr>
        <p:spPr>
          <a:xfrm>
            <a:off x="457200" y="274627"/>
            <a:ext cx="8229600" cy="91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Ils veulent repeindre leur appartement, </a:t>
            </a:r>
            <a:endParaRPr sz="3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il vont…</a:t>
            </a:r>
            <a:endParaRPr sz="3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parce qu’il...</a:t>
            </a:r>
            <a:endParaRPr sz="3000"/>
          </a:p>
        </p:txBody>
      </p:sp>
      <p:pic>
        <p:nvPicPr>
          <p:cNvPr id="132" name="Google Shape;132;p21" descr="peinture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054850" y="1726175"/>
            <a:ext cx="5034300" cy="503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On va...</a:t>
            </a:r>
            <a:endParaRPr sz="3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parce qu’il...</a:t>
            </a:r>
            <a:endParaRPr sz="3000"/>
          </a:p>
        </p:txBody>
      </p:sp>
      <p:pic>
        <p:nvPicPr>
          <p:cNvPr id="138" name="Google Shape;13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8288" y="1570037"/>
            <a:ext cx="6847418" cy="51355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3"/>
          <p:cNvSpPr txBox="1">
            <a:spLocks noGrp="1"/>
          </p:cNvSpPr>
          <p:nvPr>
            <p:ph type="title"/>
          </p:nvPr>
        </p:nvSpPr>
        <p:spPr>
          <a:xfrm>
            <a:off x="457200" y="274630"/>
            <a:ext cx="8229600" cy="6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Je vais…</a:t>
            </a:r>
            <a:endParaRPr sz="3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parce qu’il..</a:t>
            </a:r>
            <a:endParaRPr sz="3000"/>
          </a:p>
        </p:txBody>
      </p:sp>
      <p:pic>
        <p:nvPicPr>
          <p:cNvPr id="144" name="Google Shape;144;p23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305750" y="1417625"/>
            <a:ext cx="6532500" cy="489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4"/>
          <p:cNvSpPr txBox="1">
            <a:spLocks noGrp="1"/>
          </p:cNvSpPr>
          <p:nvPr>
            <p:ph type="title"/>
          </p:nvPr>
        </p:nvSpPr>
        <p:spPr>
          <a:xfrm>
            <a:off x="457200" y="274627"/>
            <a:ext cx="8229600" cy="91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Tu vas …</a:t>
            </a:r>
            <a:endParaRPr sz="3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parce qu’il...</a:t>
            </a:r>
            <a:endParaRPr sz="3000"/>
          </a:p>
        </p:txBody>
      </p:sp>
      <p:pic>
        <p:nvPicPr>
          <p:cNvPr id="150" name="Google Shape;15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5013" y="1399274"/>
            <a:ext cx="7093975" cy="492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25" descr="330px-CHANEL_No5_parfum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945100" y="993625"/>
            <a:ext cx="3253800" cy="537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</Words>
  <Application>Microsoft Office PowerPoint</Application>
  <PresentationFormat>Presentación en pantalla (4:3)</PresentationFormat>
  <Paragraphs>24</Paragraphs>
  <Slides>12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4" baseType="lpstr">
      <vt:lpstr>Arial</vt:lpstr>
      <vt:lpstr>Diseño predeterminado</vt:lpstr>
      <vt:lpstr>Expression de la nécessité</vt:lpstr>
      <vt:lpstr>Il me faut = j’ai besoin de...</vt:lpstr>
      <vt:lpstr>Exemple: Je vais chez le marchand de chaussures parce qu’il me faut une nouvelle paire pour la soirée de gala.</vt:lpstr>
      <vt:lpstr>Continuez: Ces touristes Chinoises vont dans cette parfumerie parce qu’ ...</vt:lpstr>
      <vt:lpstr>Tu vas à la quincaillerie, parce qu’...</vt:lpstr>
      <vt:lpstr>Nous allons au kiosque à journaux parce qu’...</vt:lpstr>
      <vt:lpstr>Vous allez chez… parce qu’il...</vt:lpstr>
      <vt:lpstr>Ils veulent repeindre leur appartement,  il vont… parce qu’il...</vt:lpstr>
      <vt:lpstr>On va... parce qu’il...</vt:lpstr>
      <vt:lpstr>Je vais… parce qu’il..</vt:lpstr>
      <vt:lpstr>Tu vas … parce qu’il...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Expression de la nécessité</dc:title>
  <dc:creator>Xavier Ayén Pasamonte</dc:creator>
  <cp:lastModifiedBy>Xavier Ayén Pasamonte</cp:lastModifiedBy>
  <cp:revision>1</cp:revision>
  <dcterms:modified xsi:type="dcterms:W3CDTF">2018-10-22T10:44:00Z</dcterms:modified>
</cp:coreProperties>
</file>