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21639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11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452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063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1153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9897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075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1727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745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12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Interrogation A2</a:t>
            </a: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172250"/>
            <a:ext cx="8520600" cy="24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Interrogation totale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(question fermée : réponse par oui/non)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Interrogation partielle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(avec un pronom interrogatif)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07000" y="337075"/>
            <a:ext cx="75300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Interrogation totale</a:t>
            </a:r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61025"/>
            <a:ext cx="8520600" cy="38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s" b="1">
                <a:solidFill>
                  <a:srgbClr val="000000"/>
                </a:solidFill>
              </a:rPr>
              <a:t>Aux temps simples:</a:t>
            </a:r>
            <a:endParaRPr b="1">
              <a:solidFill>
                <a:srgbClr val="000000"/>
              </a:solidFill>
            </a:endParaRPr>
          </a:p>
          <a:p>
            <a:pPr marL="9144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Vous voulez un café? </a:t>
            </a:r>
            <a:endParaRPr>
              <a:solidFill>
                <a:srgbClr val="000000"/>
              </a:solidFill>
            </a:endParaRPr>
          </a:p>
          <a:p>
            <a:pPr marL="9144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Est-ce que vous voulez un café? </a:t>
            </a:r>
            <a:endParaRPr>
              <a:solidFill>
                <a:srgbClr val="000000"/>
              </a:solidFill>
            </a:endParaRPr>
          </a:p>
          <a:p>
            <a:pPr marL="9144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FF0000"/>
                </a:solidFill>
              </a:rPr>
              <a:t>Voulez - vous</a:t>
            </a:r>
            <a:r>
              <a:rPr lang="es">
                <a:solidFill>
                  <a:srgbClr val="000000"/>
                </a:solidFill>
              </a:rPr>
              <a:t> un café? -&gt; </a:t>
            </a:r>
            <a:r>
              <a:rPr lang="es">
                <a:solidFill>
                  <a:srgbClr val="FF0000"/>
                </a:solidFill>
              </a:rPr>
              <a:t>Interrogation avec inversion du sujet</a:t>
            </a:r>
            <a:r>
              <a:rPr lang="es">
                <a:solidFill>
                  <a:srgbClr val="000000"/>
                </a:solidFill>
              </a:rPr>
              <a:t>. 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u="sng">
                <a:solidFill>
                  <a:srgbClr val="000000"/>
                </a:solidFill>
              </a:rPr>
              <a:t>Attention</a:t>
            </a:r>
            <a:r>
              <a:rPr lang="es">
                <a:solidFill>
                  <a:srgbClr val="000000"/>
                </a:solidFill>
              </a:rPr>
              <a:t>: avec les pronoms sujets singuliers </a:t>
            </a:r>
            <a:r>
              <a:rPr lang="es">
                <a:solidFill>
                  <a:srgbClr val="FF0000"/>
                </a:solidFill>
              </a:rPr>
              <a:t>“il, elle, on”</a:t>
            </a:r>
            <a:r>
              <a:rPr lang="es">
                <a:solidFill>
                  <a:srgbClr val="000000"/>
                </a:solidFill>
              </a:rPr>
              <a:t>, pour respecter l'alternance son consonantique/son vocalique, </a:t>
            </a:r>
            <a:r>
              <a:rPr lang="es">
                <a:solidFill>
                  <a:srgbClr val="FF0000"/>
                </a:solidFill>
              </a:rPr>
              <a:t>il faut mettre un “t” entre le verbe et le pronom</a:t>
            </a:r>
            <a:r>
              <a:rPr lang="es">
                <a:solidFill>
                  <a:srgbClr val="000000"/>
                </a:solidFill>
              </a:rPr>
              <a:t>, quand le verbe finit par une voyelle. </a:t>
            </a:r>
            <a:endParaRPr>
              <a:solidFill>
                <a:srgbClr val="000000"/>
              </a:solidFill>
            </a:endParaRPr>
          </a:p>
          <a:p>
            <a:pPr marL="914400" lvl="0" indent="-3429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Prendra-t-il un café? </a:t>
            </a:r>
            <a:endParaRPr>
              <a:solidFill>
                <a:srgbClr val="000000"/>
              </a:solidFill>
            </a:endParaRPr>
          </a:p>
          <a:p>
            <a:pPr marL="9144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Habite-t-elle à Barcelone? </a:t>
            </a:r>
            <a:endParaRPr>
              <a:solidFill>
                <a:srgbClr val="000000"/>
              </a:solidFill>
            </a:endParaRPr>
          </a:p>
          <a:p>
            <a:pPr marL="9144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Voyagera-t-on en classe affaire? 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599250"/>
            <a:ext cx="8520600" cy="45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</a:rPr>
              <a:t>Donc on entend toujours “t” avec les pronoms “il, elle, on,” et les pronoms sujets pluriel “ils et elles”.</a:t>
            </a:r>
            <a:endParaRPr>
              <a:solidFill>
                <a:srgbClr val="FF0000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Exemples au singulier: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A-t-il bientôt des vacances? 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Finit-elle à 17h ou 18h?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Prend-il le train ou l’avion? 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Exemples au pluriel: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Parlent-elles français? 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Habitent-ils a Barcelona? </a:t>
            </a:r>
            <a:endParaRPr>
              <a:solidFill>
                <a:srgbClr val="000000"/>
              </a:solidFill>
            </a:endParaRP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Voyageront-ils en classe affaire?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237200"/>
            <a:ext cx="8520600" cy="433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rgbClr val="000000"/>
                </a:solidFill>
              </a:rPr>
              <a:t>2. Au passé composé</a:t>
            </a:r>
            <a:endParaRPr b="1"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Vous avez fait bon voyage?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Est-ce que vous avez fait bon voyage?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FF0000"/>
                </a:solidFill>
              </a:rPr>
              <a:t>Avez-vous fait </a:t>
            </a:r>
            <a:r>
              <a:rPr lang="es">
                <a:solidFill>
                  <a:srgbClr val="000000"/>
                </a:solidFill>
              </a:rPr>
              <a:t>bon voyage?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u="sng">
                <a:solidFill>
                  <a:srgbClr val="000000"/>
                </a:solidFill>
              </a:rPr>
              <a:t>Attention </a:t>
            </a:r>
            <a:r>
              <a:rPr lang="es">
                <a:solidFill>
                  <a:srgbClr val="000000"/>
                </a:solidFill>
              </a:rPr>
              <a:t>: avec les pronoms sujets singuliers</a:t>
            </a:r>
            <a:r>
              <a:rPr lang="es">
                <a:solidFill>
                  <a:srgbClr val="FF0000"/>
                </a:solidFill>
              </a:rPr>
              <a:t> “il, elle, on”,</a:t>
            </a:r>
            <a:r>
              <a:rPr lang="es">
                <a:solidFill>
                  <a:srgbClr val="000000"/>
                </a:solidFill>
              </a:rPr>
              <a:t> afin de respecter l’alternance son consonantique/son vocalique, , </a:t>
            </a:r>
            <a:r>
              <a:rPr lang="es">
                <a:solidFill>
                  <a:srgbClr val="FF0000"/>
                </a:solidFill>
              </a:rPr>
              <a:t>il faut mettre un “t” entre l’auxiliaire AVOIR  et le pronom:</a:t>
            </a:r>
            <a:endParaRPr>
              <a:solidFill>
                <a:srgbClr val="FF0000"/>
              </a:solidFill>
            </a:endParaRPr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A-t-elle fait bon voyage?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A-t-il habité à Barcelone?</a:t>
            </a:r>
            <a:endParaRPr>
              <a:solidFill>
                <a:srgbClr val="000000"/>
              </a:solidFill>
            </a:endParaRP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A-t-on pris les billets d’avion?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311700" y="474400"/>
            <a:ext cx="8520600" cy="4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</a:rPr>
              <a:t>Donc on entend toujours “t” avec les pronoms sujets “il, elle, on” et les pluriels “ils et elles”</a:t>
            </a:r>
            <a:endParaRPr>
              <a:solidFill>
                <a:srgbClr val="FF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Exemples au singulier: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Est-il parti en vacances? 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A-t-elle fini à 17h ou 18h?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A-t-il pris le train ou l’avion? </a:t>
            </a:r>
            <a:endParaRPr>
              <a:solidFill>
                <a:schemeClr val="dk1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Exemples au pluriel: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Ont-elles vécu en France? 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Ont-ils habité à Barcelone? 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Ont-ils voyagé en classe affaire? </a:t>
            </a:r>
            <a:endParaRPr>
              <a:solidFill>
                <a:schemeClr val="dk1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rgbClr val="000000"/>
                </a:solidFill>
              </a:rPr>
              <a:t>Attention</a:t>
            </a:r>
            <a:r>
              <a:rPr lang="es">
                <a:solidFill>
                  <a:srgbClr val="000000"/>
                </a:solidFill>
              </a:rPr>
              <a:t>: l</a:t>
            </a:r>
            <a:r>
              <a:rPr lang="es">
                <a:solidFill>
                  <a:srgbClr val="FF0000"/>
                </a:solidFill>
              </a:rPr>
              <a:t>'inversion du sujet peut uniquement se faire avec un pronom. Si le sujet n’est pas un pronom, alors on doit le rajouter après le verbe.</a:t>
            </a:r>
            <a:endParaRPr>
              <a:solidFill>
                <a:srgbClr val="FF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Exemple: 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Pierre prendra-t-il un café?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Marie est-elle venue ce matin?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Interrogation partielle</a:t>
            </a:r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</a:rPr>
              <a:t>Elle ne porte pas sur toute la phrase, la réponse est ouverte.</a:t>
            </a:r>
            <a:r>
              <a:rPr lang="es">
                <a:solidFill>
                  <a:schemeClr val="dk1"/>
                </a:solidFill>
              </a:rPr>
              <a:t> Elle porte seulement sur un élément de la question. elle est introduite par un </a:t>
            </a:r>
            <a:r>
              <a:rPr lang="es">
                <a:solidFill>
                  <a:srgbClr val="FF0000"/>
                </a:solidFill>
              </a:rPr>
              <a:t>mot interrogatif:  Comment, où, quand, pourquoi, comment, quel(s), quelle(s), qui, que, quoi, ...</a:t>
            </a:r>
            <a:endParaRPr>
              <a:solidFill>
                <a:srgbClr val="FF0000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Comment vous appelez-vous?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Quel train prenez-vous?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Pourquoi êtes-vous venu?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Quand arriverez-vous?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Où logerez-vous?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D’où venez vous?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Combien de valises avez-vous?</a:t>
            </a:r>
            <a:endParaRPr>
              <a:solidFill>
                <a:schemeClr val="dk1"/>
              </a:solidFill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s">
                <a:solidFill>
                  <a:schemeClr val="dk1"/>
                </a:solidFill>
              </a:rPr>
              <a:t>Pourquoi partez-vous?</a:t>
            </a:r>
            <a:endParaRPr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574275"/>
            <a:ext cx="8520600" cy="39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L’inversion se fait entre le verbe et le pronom sujet.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Si le sujet est “il, elle, on”, on ajoute un “t” entre le verbe et le pronom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Comment s’appelle-t-il?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Pourquoi a-t-elle deux passeports?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Quand utilise-t-on “tu” ou “vous”?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Si le sujet n’est pas un pronom mais un nom, alors on doit ajouter le pronom après le verbe.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Quand le groupe de touristes arrive-t-il?</a:t>
            </a:r>
            <a:endParaRPr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Où vos amis vont-ils loger?</a:t>
            </a:r>
            <a:endParaRPr>
              <a:solidFill>
                <a:srgbClr val="000000"/>
              </a:solidFill>
            </a:endParaRP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Comment votre nom s’écrit-il?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Presentación en pantalla (16:9)</PresentationFormat>
  <Paragraphs>63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Interrogation A2</vt:lpstr>
      <vt:lpstr>Interrogation totale</vt:lpstr>
      <vt:lpstr>Presentación de PowerPoint</vt:lpstr>
      <vt:lpstr>Presentación de PowerPoint</vt:lpstr>
      <vt:lpstr>Presentación de PowerPoint</vt:lpstr>
      <vt:lpstr>Presentación de PowerPoint</vt:lpstr>
      <vt:lpstr>Interrogation partielle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Interrogation A2</dc:title>
  <dc:creator>Xavier Ayén Pasamonte</dc:creator>
  <cp:lastModifiedBy>Xavier Ayén Pasamonte</cp:lastModifiedBy>
  <cp:revision>1</cp:revision>
  <dcterms:modified xsi:type="dcterms:W3CDTF">2018-05-16T18:11:02Z</dcterms:modified>
</cp:coreProperties>
</file>