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19D1D-9771-44C0-B4D7-EB107902A334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F1174-3B23-4B12-8E99-1C4BF797C3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00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753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721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653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17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857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3972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31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62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41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028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321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8040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1DC4B-430D-4801-91BF-D131F7410329}" type="datetimeFigureOut">
              <a:rPr lang="es-ES" smtClean="0"/>
              <a:t>16/05/2018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A86C8-C924-4C63-A2BB-D3469F408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83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s"/>
              <a:t>Expression du but</a:t>
            </a: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s" dirty="0" smtClean="0"/>
              <a:t>A1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031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713307"/>
              </p:ext>
            </p:extLst>
          </p:nvPr>
        </p:nvGraphicFramePr>
        <p:xfrm>
          <a:off x="764147" y="422212"/>
          <a:ext cx="10663706" cy="6013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3865"/>
                <a:gridCol w="7949841"/>
              </a:tblGrid>
              <a:tr h="770136">
                <a:tc gridSpan="2">
                  <a:txBody>
                    <a:bodyPr/>
                    <a:lstStyle/>
                    <a:p>
                      <a:pPr algn="ctr"/>
                      <a:r>
                        <a:rPr lang="es-ES" sz="4000" dirty="0" smtClean="0"/>
                        <a:t>+ INFINITIF</a:t>
                      </a:r>
                      <a:endParaRPr lang="es-ES" sz="4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ES" sz="4000" dirty="0"/>
                    </a:p>
                  </a:txBody>
                  <a:tcPr anchor="ctr"/>
                </a:tc>
              </a:tr>
              <a:tr h="7667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600"/>
                        </a:spcBef>
                        <a:spcAft>
                          <a:spcPts val="1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Le verbe de la subordonnée a le 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même sujet </a:t>
                      </a:r>
                      <a:r>
                        <a:rPr lang="fr-FR" sz="20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que le verbe principal.</a:t>
                      </a:r>
                      <a:r>
                        <a:rPr lang="fr-FR" sz="2000" dirty="0" smtClean="0">
                          <a:solidFill>
                            <a:srgbClr val="000000"/>
                          </a:solidFill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lang="fr-FR" sz="2000" dirty="0" smtClean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noProof="0" dirty="0" smtClean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/>
                </a:tc>
              </a:tr>
              <a:tr h="1083116"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Pour</a:t>
                      </a:r>
                    </a:p>
                    <a:p>
                      <a:pPr algn="l"/>
                      <a:r>
                        <a:rPr lang="fr-FR" sz="2000" noProof="0" dirty="0" smtClean="0"/>
                        <a:t>Afin de</a:t>
                      </a:r>
                    </a:p>
                    <a:p>
                      <a:pPr algn="l"/>
                      <a:r>
                        <a:rPr lang="fr-FR" sz="2000" noProof="0" dirty="0" smtClean="0"/>
                        <a:t>Dans le but de</a:t>
                      </a:r>
                      <a:endParaRPr lang="fr-FR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noProof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Je fais du français </a:t>
                      </a:r>
                      <a:r>
                        <a:rPr lang="fr-FR" sz="2000" noProof="0" dirty="0" smtClean="0">
                          <a:solidFill>
                            <a:srgbClr val="1155CC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pour pouvoir </a:t>
                      </a:r>
                      <a:r>
                        <a:rPr lang="fr-FR" sz="2000" noProof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accueillir les touristes Français.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noProof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Je fais du français </a:t>
                      </a:r>
                      <a:r>
                        <a:rPr lang="fr-FR" sz="2000" noProof="0" dirty="0" smtClean="0">
                          <a:solidFill>
                            <a:srgbClr val="1155CC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afin d’accueillir</a:t>
                      </a:r>
                      <a:r>
                        <a:rPr lang="fr-FR" sz="2000" noProof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les touristes Français.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noProof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Je fais du français</a:t>
                      </a:r>
                      <a:r>
                        <a:rPr lang="fr-FR" sz="2000" baseline="0" noProof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000" baseline="0" noProof="0" dirty="0" smtClean="0">
                          <a:solidFill>
                            <a:srgbClr val="0070C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dans le but d’accueillir </a:t>
                      </a:r>
                      <a:r>
                        <a:rPr lang="fr-FR" sz="2000" baseline="0" noProof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les touristes Français.</a:t>
                      </a:r>
                      <a:endParaRPr lang="fr-FR" sz="2000" noProof="0" dirty="0" smtClean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/>
                </a:tc>
              </a:tr>
              <a:tr h="770136"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Pour ne pas</a:t>
                      </a:r>
                    </a:p>
                    <a:p>
                      <a:pPr algn="l"/>
                      <a:r>
                        <a:rPr lang="fr-FR" sz="2000" noProof="0" dirty="0" smtClean="0"/>
                        <a:t>Afin de ne pas</a:t>
                      </a:r>
                      <a:endParaRPr lang="fr-FR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Il part en avance </a:t>
                      </a:r>
                      <a:r>
                        <a:rPr lang="fr-FR" sz="2000" noProof="0" dirty="0" smtClean="0">
                          <a:solidFill>
                            <a:srgbClr val="0070C0"/>
                          </a:solidFill>
                        </a:rPr>
                        <a:t>pour ne pas arriver </a:t>
                      </a:r>
                      <a:r>
                        <a:rPr lang="fr-FR" sz="2000" noProof="0" dirty="0" smtClean="0"/>
                        <a:t>en retard.</a:t>
                      </a:r>
                    </a:p>
                    <a:p>
                      <a:pPr algn="l"/>
                      <a:r>
                        <a:rPr lang="fr-FR" sz="2000" noProof="0" dirty="0" smtClean="0"/>
                        <a:t>Il part en avance </a:t>
                      </a:r>
                      <a:r>
                        <a:rPr lang="fr-FR" sz="2000" noProof="0" dirty="0" smtClean="0">
                          <a:solidFill>
                            <a:srgbClr val="0070C0"/>
                          </a:solidFill>
                        </a:rPr>
                        <a:t>afin de ne pas arriver </a:t>
                      </a:r>
                      <a:r>
                        <a:rPr lang="fr-FR" sz="2000" noProof="0" dirty="0" smtClean="0"/>
                        <a:t>en retard.</a:t>
                      </a:r>
                      <a:endParaRPr lang="fr-FR" sz="2000" noProof="0" dirty="0"/>
                    </a:p>
                  </a:txBody>
                  <a:tcPr anchor="ctr"/>
                </a:tc>
              </a:tr>
              <a:tr h="770136"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En vue de</a:t>
                      </a:r>
                      <a:endParaRPr lang="fr-FR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Il consulte les Prix sur Internet,</a:t>
                      </a:r>
                      <a:r>
                        <a:rPr lang="fr-FR" sz="2000" baseline="0" noProof="0" dirty="0" smtClean="0"/>
                        <a:t> </a:t>
                      </a:r>
                      <a:r>
                        <a:rPr lang="fr-FR" sz="2000" baseline="0" noProof="0" dirty="0" smtClean="0">
                          <a:solidFill>
                            <a:srgbClr val="0070C0"/>
                          </a:solidFill>
                        </a:rPr>
                        <a:t>en vue de préparer </a:t>
                      </a:r>
                      <a:r>
                        <a:rPr lang="fr-FR" sz="2000" baseline="0" noProof="0" dirty="0" smtClean="0"/>
                        <a:t>son prochain voyage.</a:t>
                      </a:r>
                      <a:endParaRPr lang="fr-FR" sz="2000" noProof="0" dirty="0"/>
                    </a:p>
                  </a:txBody>
                  <a:tcPr anchor="ctr"/>
                </a:tc>
              </a:tr>
              <a:tr h="770136"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De manière à</a:t>
                      </a:r>
                    </a:p>
                    <a:p>
                      <a:pPr algn="l"/>
                      <a:r>
                        <a:rPr lang="fr-FR" sz="2000" noProof="0" dirty="0" smtClean="0"/>
                        <a:t>De façon à</a:t>
                      </a:r>
                      <a:endParaRPr lang="fr-FR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noProof="0" dirty="0" smtClean="0"/>
                        <a:t>Elle consulte les dossiers,</a:t>
                      </a:r>
                      <a:r>
                        <a:rPr lang="fr-FR" sz="2000" baseline="0" noProof="0" dirty="0" smtClean="0"/>
                        <a:t> </a:t>
                      </a:r>
                      <a:r>
                        <a:rPr lang="fr-FR" sz="2000" baseline="0" noProof="0" dirty="0" smtClean="0">
                          <a:solidFill>
                            <a:srgbClr val="0070C0"/>
                          </a:solidFill>
                        </a:rPr>
                        <a:t>de manière à être </a:t>
                      </a:r>
                      <a:r>
                        <a:rPr lang="fr-FR" sz="2000" baseline="0" noProof="0" dirty="0" smtClean="0"/>
                        <a:t>prête pour la réunion.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noProof="0" dirty="0" smtClean="0"/>
                        <a:t>Elle consulte les dossiers,</a:t>
                      </a:r>
                      <a:r>
                        <a:rPr lang="fr-FR" sz="2000" baseline="0" noProof="0" dirty="0" smtClean="0"/>
                        <a:t> </a:t>
                      </a:r>
                      <a:r>
                        <a:rPr lang="fr-FR" sz="2000" baseline="0" noProof="0" dirty="0" smtClean="0">
                          <a:solidFill>
                            <a:srgbClr val="0070C0"/>
                          </a:solidFill>
                        </a:rPr>
                        <a:t>de façon à être </a:t>
                      </a:r>
                      <a:r>
                        <a:rPr lang="fr-FR" sz="2000" baseline="0" noProof="0" dirty="0" smtClean="0"/>
                        <a:t>prête pour la réunion. </a:t>
                      </a:r>
                    </a:p>
                  </a:txBody>
                  <a:tcPr anchor="ctr"/>
                </a:tc>
              </a:tr>
              <a:tr h="1083116"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De crainte de</a:t>
                      </a:r>
                    </a:p>
                    <a:p>
                      <a:pPr algn="l"/>
                      <a:r>
                        <a:rPr lang="fr-FR" sz="2000" noProof="0" dirty="0" smtClean="0"/>
                        <a:t>De peur de</a:t>
                      </a:r>
                      <a:endParaRPr lang="fr-FR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000" noProof="0" dirty="0" smtClean="0"/>
                        <a:t>Ils sont arrivés</a:t>
                      </a:r>
                      <a:r>
                        <a:rPr lang="fr-FR" sz="2000" baseline="0" noProof="0" dirty="0" smtClean="0"/>
                        <a:t> à l’aéroport 3 heures en avance </a:t>
                      </a:r>
                      <a:r>
                        <a:rPr lang="fr-FR" sz="2000" baseline="0" noProof="0" dirty="0" smtClean="0">
                          <a:solidFill>
                            <a:srgbClr val="0070C0"/>
                          </a:solidFill>
                        </a:rPr>
                        <a:t>de crainte de rater </a:t>
                      </a:r>
                      <a:r>
                        <a:rPr lang="fr-FR" sz="2000" baseline="0" noProof="0" dirty="0" smtClean="0"/>
                        <a:t>l’avion.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noProof="0" dirty="0" smtClean="0"/>
                        <a:t>Ils sont arrivés</a:t>
                      </a:r>
                      <a:r>
                        <a:rPr lang="fr-FR" sz="2000" baseline="0" noProof="0" dirty="0" smtClean="0"/>
                        <a:t> à l’aéroport 3 heures en avance </a:t>
                      </a:r>
                      <a:r>
                        <a:rPr lang="fr-FR" sz="2000" baseline="0" noProof="0" dirty="0" smtClean="0">
                          <a:solidFill>
                            <a:srgbClr val="0070C0"/>
                          </a:solidFill>
                        </a:rPr>
                        <a:t>de peur de rater </a:t>
                      </a:r>
                      <a:r>
                        <a:rPr lang="fr-FR" sz="2000" baseline="0" noProof="0" dirty="0" smtClean="0"/>
                        <a:t>l’avion.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31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180304"/>
            <a:ext cx="10515600" cy="811370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fr-FR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Exercice </a:t>
            </a:r>
            <a:endParaRPr lang="es-ES" dirty="0"/>
          </a:p>
        </p:txBody>
      </p:sp>
      <p:sp>
        <p:nvSpPr>
          <p:cNvPr id="6" name="Shape 60"/>
          <p:cNvSpPr txBox="1">
            <a:spLocks noGrp="1"/>
          </p:cNvSpPr>
          <p:nvPr>
            <p:ph idx="1"/>
          </p:nvPr>
        </p:nvSpPr>
        <p:spPr>
          <a:xfrm>
            <a:off x="838200" y="875763"/>
            <a:ext cx="10515600" cy="53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2000" u="sng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Complétez les phrases suivantes avec une idée de but: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’irai dans le centre ville…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Nous sommes allés au cinéma…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Elle téléphone à tous ses amis…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Paul fait des études de commerces…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Sophie est allée à Rome…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Nous avons choisi un menu léger…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Elles travaillent beaucoup…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Marc fait des économies…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directeur parlait très lentement…</a:t>
            </a:r>
          </a:p>
          <a:p>
            <a:pPr marL="800100" lvl="1" indent="-342900">
              <a:spcBef>
                <a:spcPts val="1600"/>
              </a:spcBef>
              <a:buFont typeface="+mj-lt"/>
              <a:buAutoNum type="arabicPeriod"/>
            </a:pPr>
            <a:r>
              <a:rPr lang="fr-FR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Ils parlaient à voix base…</a:t>
            </a:r>
            <a:endParaRPr lang="fr-FR"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4188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249</Words>
  <Application>Microsoft Office PowerPoint</Application>
  <PresentationFormat>Panorámica</PresentationFormat>
  <Paragraphs>36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Expression du but</vt:lpstr>
      <vt:lpstr>Presentación de PowerPoint</vt:lpstr>
      <vt:lpstr>Exercice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 du but</dc:title>
  <dc:creator>Xavier Ayén Pasamonte</dc:creator>
  <cp:lastModifiedBy>Xavier Ayén Pasamonte</cp:lastModifiedBy>
  <cp:revision>3</cp:revision>
  <dcterms:created xsi:type="dcterms:W3CDTF">2018-05-16T17:39:33Z</dcterms:created>
  <dcterms:modified xsi:type="dcterms:W3CDTF">2018-05-16T17:50:26Z</dcterms:modified>
</cp:coreProperties>
</file>