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8" y="4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75211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0308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2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2288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francaispourtous.com/ex_but2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Expression du but</a:t>
            </a: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11700" y="538450"/>
            <a:ext cx="3999900" cy="40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+ INF.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AFIN DE + INFINITIF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8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Exemple</a:t>
            </a: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fais du français </a:t>
            </a:r>
            <a:r>
              <a:rPr lang="es" sz="180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pour pouvoir </a:t>
            </a: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accueillir les touristes Français.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fais du français </a:t>
            </a:r>
            <a:r>
              <a:rPr lang="es" sz="180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afin d’accueillir</a:t>
            </a: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les touristes Français.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verbe de la subordonnée a le </a:t>
            </a:r>
            <a:r>
              <a:rPr lang="es" sz="1800" b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même sujet </a:t>
            </a: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 le verbe principal.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832400" y="538375"/>
            <a:ext cx="3999900" cy="40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QUE + </a:t>
            </a:r>
            <a:r>
              <a:rPr lang="e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SUBJONCTIF</a:t>
            </a: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Exemple: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Nous avons transformé l’hotel </a:t>
            </a:r>
            <a:r>
              <a:rPr lang="e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pour qu’il soit </a:t>
            </a: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plus moderne.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Nous avons transformé l’hotel </a:t>
            </a:r>
            <a:r>
              <a:rPr lang="e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afin qu’il soit </a:t>
            </a: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plus moderne.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verbe de la subordonnée a un </a:t>
            </a:r>
            <a:r>
              <a:rPr lang="es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sujet différent </a:t>
            </a:r>
            <a:r>
              <a:rPr lang="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la principale.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1474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Exercices</a:t>
            </a:r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0" y="651800"/>
            <a:ext cx="8520600" cy="43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Récrivez et reliez les phrases en utilisant "afin que" , “pour que” ou "afin de", “pour”. 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Faites les changements nécessaires.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Exemple: </a:t>
            </a:r>
            <a:endParaRPr sz="1600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</a:t>
            </a: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m’a aidé. </a:t>
            </a:r>
            <a:r>
              <a:rPr lang="es" sz="16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</a:t>
            </a:r>
            <a:r>
              <a:rPr lang="es" sz="16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peux</a:t>
            </a: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faire la traduction. </a:t>
            </a:r>
            <a:r>
              <a:rPr lang="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  Il m'a aidé </a:t>
            </a:r>
            <a:r>
              <a:rPr lang="es" sz="16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que</a:t>
            </a:r>
            <a:r>
              <a:rPr lang="e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puisse</a:t>
            </a:r>
            <a:r>
              <a:rPr lang="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faire la traduction.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eriod"/>
            </a:pPr>
            <a:r>
              <a:rPr lang="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Elle porte des lunettes noires. Personne ne la reconnait.</a:t>
            </a: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lui ai laissé mon adresse; il sait où me joindre.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gouvernement a pris des mesures; les OGM ne seront pas commercialisés.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 agriculteurs doivent réduire l'emploi de substances chimiques; elles n’augmentent pas la pollution.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cachait la lettre; je ne la lisais pas.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Mon voisin ferme ses volets; on ne le voit pas.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fait tout son possible; il aura de l'expérience.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Prenez un fauteuil; Vous serez assis plus confortablement. 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Parle-lui; il reviendra sur sa décision.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es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nous a parlé; nous pouvons l'aider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source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highlight>
                <a:srgbClr val="99CCFF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Office PowerPoint</Application>
  <PresentationFormat>Presentación en pantalla (16:9)</PresentationFormat>
  <Paragraphs>30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Simple Light</vt:lpstr>
      <vt:lpstr>Expression du but</vt:lpstr>
      <vt:lpstr>Presentación de PowerPoint</vt:lpstr>
      <vt:lpstr>Exercices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Expression du but</dc:title>
  <dc:creator>Xavier Ayén Pasamonte</dc:creator>
  <cp:lastModifiedBy>Xavier Ayén Pasamonte</cp:lastModifiedBy>
  <cp:revision>1</cp:revision>
  <dcterms:modified xsi:type="dcterms:W3CDTF">2018-05-09T19:47:07Z</dcterms:modified>
</cp:coreProperties>
</file>