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1" r:id="rId4"/>
    <p:sldId id="258" r:id="rId5"/>
    <p:sldId id="270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67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339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51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25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482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555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846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290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817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176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501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0536B-2A0B-4D60-BBF5-7B90AF6DC834}" type="datetimeFigureOut">
              <a:rPr lang="es-ES" smtClean="0"/>
              <a:t>23/02/2016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074DA-D9A5-4699-B4D1-B2BF6A9CC0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199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marL="0" indent="0" algn="ctr">
              <a:buNone/>
            </a:pPr>
            <a:r>
              <a:rPr lang="es-ES" sz="4000" dirty="0" err="1" smtClean="0"/>
              <a:t>Imaginez</a:t>
            </a:r>
            <a:r>
              <a:rPr lang="es-ES" sz="4000" dirty="0" smtClean="0"/>
              <a:t> </a:t>
            </a:r>
          </a:p>
          <a:p>
            <a:pPr marL="0" indent="0" algn="ctr">
              <a:buNone/>
            </a:pPr>
            <a:r>
              <a:rPr lang="es-ES" sz="4000" dirty="0" smtClean="0"/>
              <a:t>ce que ces </a:t>
            </a:r>
            <a:r>
              <a:rPr lang="es-ES" sz="4000" dirty="0" err="1" smtClean="0"/>
              <a:t>personnes</a:t>
            </a:r>
            <a:r>
              <a:rPr lang="es-ES" sz="4000" dirty="0" smtClean="0"/>
              <a:t> </a:t>
            </a:r>
            <a:r>
              <a:rPr lang="es-ES" sz="4000" dirty="0" err="1" smtClean="0"/>
              <a:t>ont</a:t>
            </a:r>
            <a:r>
              <a:rPr lang="es-ES" sz="4000" dirty="0" smtClean="0"/>
              <a:t> </a:t>
            </a:r>
            <a:r>
              <a:rPr lang="es-ES" sz="4000" dirty="0" err="1" smtClean="0"/>
              <a:t>fait</a:t>
            </a:r>
            <a:r>
              <a:rPr lang="es-ES" sz="4000" dirty="0" smtClean="0"/>
              <a:t>…</a:t>
            </a:r>
            <a:br>
              <a:rPr lang="es-ES" sz="4000" dirty="0" smtClean="0"/>
            </a:br>
            <a:r>
              <a:rPr lang="es-ES" sz="3600" dirty="0" smtClean="0"/>
              <a:t>(</a:t>
            </a:r>
            <a:r>
              <a:rPr lang="es-ES" sz="3600" dirty="0" err="1" smtClean="0"/>
              <a:t>utilisez</a:t>
            </a:r>
            <a:r>
              <a:rPr lang="es-ES" sz="3600" dirty="0" smtClean="0"/>
              <a:t> le </a:t>
            </a:r>
            <a:r>
              <a:rPr lang="es-ES" sz="3600" dirty="0" err="1" smtClean="0"/>
              <a:t>passé</a:t>
            </a:r>
            <a:r>
              <a:rPr lang="es-ES" sz="3600" dirty="0" smtClean="0"/>
              <a:t>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611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8760"/>
            <a:ext cx="4165054" cy="4706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L’année</a:t>
            </a:r>
            <a:r>
              <a:rPr lang="es-ES" dirty="0" smtClean="0"/>
              <a:t> </a:t>
            </a:r>
            <a:r>
              <a:rPr lang="es-ES" dirty="0" err="1" smtClean="0"/>
              <a:t>dernière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728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1866900"/>
            <a:ext cx="570547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Hier</a:t>
            </a:r>
            <a:r>
              <a:rPr lang="es-ES" dirty="0" smtClean="0"/>
              <a:t> 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29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blog.boostperf.net/wp-content/uploads/2013/02/acheter_plutot_que_vend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319" y="1628800"/>
            <a:ext cx="6121528" cy="475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 </a:t>
            </a:r>
            <a:r>
              <a:rPr lang="es-ES" dirty="0" err="1" smtClean="0"/>
              <a:t>weekend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01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305822" cy="430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 </a:t>
            </a:r>
            <a:r>
              <a:rPr lang="es-ES" dirty="0" err="1" smtClean="0"/>
              <a:t>matin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3275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72" y="1772816"/>
            <a:ext cx="6605225" cy="446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Hier</a:t>
            </a:r>
            <a:r>
              <a:rPr lang="es-ES" dirty="0" smtClean="0"/>
              <a:t> </a:t>
            </a:r>
            <a:r>
              <a:rPr lang="es-ES" dirty="0" err="1" smtClean="0"/>
              <a:t>après-midi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4394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844824"/>
            <a:ext cx="5715000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Samedi</a:t>
            </a:r>
            <a:r>
              <a:rPr lang="es-ES" dirty="0" smtClean="0"/>
              <a:t> </a:t>
            </a:r>
            <a:r>
              <a:rPr lang="es-ES" dirty="0" err="1" smtClean="0"/>
              <a:t>dernier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909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524000"/>
            <a:ext cx="72199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L’été</a:t>
            </a:r>
            <a:r>
              <a:rPr lang="es-ES" dirty="0" smtClean="0"/>
              <a:t> </a:t>
            </a:r>
            <a:r>
              <a:rPr lang="es-ES" dirty="0" err="1" smtClean="0"/>
              <a:t>dernier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840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132380" cy="3724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Il</a:t>
            </a:r>
            <a:r>
              <a:rPr lang="es-ES" dirty="0" smtClean="0"/>
              <a:t> y a </a:t>
            </a:r>
            <a:r>
              <a:rPr lang="es-ES" dirty="0" err="1" smtClean="0"/>
              <a:t>deux</a:t>
            </a:r>
            <a:r>
              <a:rPr lang="es-ES" dirty="0" smtClean="0"/>
              <a:t> </a:t>
            </a:r>
            <a:r>
              <a:rPr lang="es-ES" dirty="0" err="1" smtClean="0"/>
              <a:t>ans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416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91276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 </a:t>
            </a:r>
            <a:r>
              <a:rPr lang="es-ES" dirty="0" err="1" smtClean="0"/>
              <a:t>mois</a:t>
            </a:r>
            <a:r>
              <a:rPr lang="es-ES" dirty="0" smtClean="0"/>
              <a:t> </a:t>
            </a:r>
            <a:r>
              <a:rPr lang="es-ES" dirty="0" err="1" smtClean="0"/>
              <a:t>dernier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452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44824"/>
            <a:ext cx="5013920" cy="4454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</a:t>
            </a:r>
            <a:r>
              <a:rPr lang="es-ES" dirty="0" err="1" smtClean="0"/>
              <a:t>semaine</a:t>
            </a:r>
            <a:r>
              <a:rPr lang="es-ES" dirty="0" smtClean="0"/>
              <a:t> </a:t>
            </a:r>
            <a:r>
              <a:rPr lang="es-ES" dirty="0" err="1" smtClean="0"/>
              <a:t>dernière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1982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83967"/>
            <a:ext cx="6292688" cy="5111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Cet</a:t>
            </a:r>
            <a:r>
              <a:rPr lang="es-ES" dirty="0" smtClean="0"/>
              <a:t> </a:t>
            </a:r>
            <a:r>
              <a:rPr lang="es-ES" dirty="0" err="1" smtClean="0"/>
              <a:t>été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4811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073380" cy="403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Cet</a:t>
            </a:r>
            <a:r>
              <a:rPr lang="es-ES" dirty="0" smtClean="0"/>
              <a:t> </a:t>
            </a:r>
            <a:r>
              <a:rPr lang="es-ES" dirty="0" err="1" smtClean="0"/>
              <a:t>hiver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7183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48</Words>
  <Application>Microsoft Office PowerPoint</Application>
  <PresentationFormat>Presentación en pantalla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L’année dernière…</vt:lpstr>
      <vt:lpstr>Hier …</vt:lpstr>
      <vt:lpstr>Ce weekend…</vt:lpstr>
      <vt:lpstr>Ce matin…</vt:lpstr>
      <vt:lpstr>Hier après-midi…</vt:lpstr>
      <vt:lpstr>Samedi dernier…</vt:lpstr>
      <vt:lpstr>L’été dernier…</vt:lpstr>
      <vt:lpstr>Il y a deux ans…</vt:lpstr>
      <vt:lpstr>Le mois dernier…</vt:lpstr>
      <vt:lpstr>La semaine dernière…</vt:lpstr>
      <vt:lpstr>Cet été…</vt:lpstr>
      <vt:lpstr>Cet hiver…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4</cp:revision>
  <dcterms:created xsi:type="dcterms:W3CDTF">2016-02-23T13:11:55Z</dcterms:created>
  <dcterms:modified xsi:type="dcterms:W3CDTF">2016-02-23T13:48:56Z</dcterms:modified>
</cp:coreProperties>
</file>