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74" r:id="rId4"/>
    <p:sldId id="260" r:id="rId5"/>
    <p:sldId id="257" r:id="rId6"/>
    <p:sldId id="259" r:id="rId7"/>
    <p:sldId id="261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38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880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62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621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2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32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74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97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4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243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746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CF8A-D101-494B-9BC1-04E12EA03A1D}" type="datetimeFigureOut">
              <a:rPr lang="fr-FR" smtClean="0"/>
              <a:t>09/02/2016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70BCD-C44B-4D9E-8BCF-6BE8E56A2402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312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Les </a:t>
            </a:r>
            <a:r>
              <a:rPr lang="es-ES" dirty="0" err="1" smtClean="0"/>
              <a:t>combinaisons</a:t>
            </a:r>
            <a:r>
              <a:rPr lang="es-ES" dirty="0" smtClean="0"/>
              <a:t> de </a:t>
            </a:r>
            <a:r>
              <a:rPr lang="es-ES" dirty="0" err="1" smtClean="0"/>
              <a:t>voyelles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60848"/>
            <a:ext cx="5760122" cy="386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33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600" dirty="0" smtClean="0"/>
              <a:t>a </a:t>
            </a:r>
            <a:endParaRPr lang="fr-FR" sz="66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smtClean="0"/>
              <a:t>Je vois « </a:t>
            </a:r>
            <a:r>
              <a:rPr lang="fr-FR" b="1" dirty="0" smtClean="0">
                <a:solidFill>
                  <a:srgbClr val="FF0000"/>
                </a:solidFill>
              </a:rPr>
              <a:t>a</a:t>
            </a:r>
            <a:r>
              <a:rPr lang="fr-FR" dirty="0" smtClean="0"/>
              <a:t> », je lis </a:t>
            </a:r>
            <a:r>
              <a:rPr lang="fr-FR" dirty="0"/>
              <a:t>[ a </a:t>
            </a:r>
            <a:r>
              <a:rPr lang="fr-FR" dirty="0" smtClean="0"/>
              <a:t>]</a:t>
            </a:r>
          </a:p>
          <a:p>
            <a:pPr marL="0" indent="0" algn="ctr">
              <a:buNone/>
            </a:pPr>
            <a:endParaRPr lang="fr-F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</a:rPr>
              <a:t>a</a:t>
            </a:r>
            <a:r>
              <a:rPr lang="fr-FR" dirty="0" smtClean="0"/>
              <a:t>vion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 smtClean="0"/>
              <a:t>L</a:t>
            </a:r>
            <a:r>
              <a:rPr lang="es-ES" b="1" dirty="0" smtClean="0">
                <a:solidFill>
                  <a:srgbClr val="FF0000"/>
                </a:solidFill>
              </a:rPr>
              <a:t>a</a:t>
            </a:r>
            <a:r>
              <a:rPr lang="es-ES" dirty="0" smtClean="0"/>
              <a:t>v</a:t>
            </a:r>
            <a:r>
              <a:rPr lang="es-ES" b="1" dirty="0" smtClean="0">
                <a:solidFill>
                  <a:srgbClr val="FF0000"/>
                </a:solidFill>
              </a:rPr>
              <a:t>a</a:t>
            </a:r>
            <a:r>
              <a:rPr lang="es-ES" dirty="0" smtClean="0"/>
              <a:t>bo</a:t>
            </a:r>
            <a:endParaRPr lang="fr-F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J’h</a:t>
            </a:r>
            <a:r>
              <a:rPr lang="fr-FR" b="1" dirty="0" smtClean="0">
                <a:solidFill>
                  <a:srgbClr val="FF0000"/>
                </a:solidFill>
              </a:rPr>
              <a:t>a</a:t>
            </a:r>
            <a:r>
              <a:rPr lang="fr-FR" dirty="0" smtClean="0"/>
              <a:t>bite </a:t>
            </a:r>
            <a:r>
              <a:rPr lang="fr-FR" b="1" dirty="0">
                <a:solidFill>
                  <a:srgbClr val="FF0000"/>
                </a:solidFill>
              </a:rPr>
              <a:t>à</a:t>
            </a:r>
            <a:r>
              <a:rPr lang="fr-FR" dirty="0"/>
              <a:t> P</a:t>
            </a:r>
            <a:r>
              <a:rPr lang="fr-FR" b="1" dirty="0">
                <a:solidFill>
                  <a:srgbClr val="FF0000"/>
                </a:solidFill>
              </a:rPr>
              <a:t>a</a:t>
            </a:r>
            <a:r>
              <a:rPr lang="fr-FR" dirty="0"/>
              <a:t>ris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Je </a:t>
            </a:r>
            <a:r>
              <a:rPr lang="fr-FR" dirty="0"/>
              <a:t>m’</a:t>
            </a:r>
            <a:r>
              <a:rPr lang="fr-FR" b="1" dirty="0">
                <a:solidFill>
                  <a:srgbClr val="FF0000"/>
                </a:solidFill>
              </a:rPr>
              <a:t>a</a:t>
            </a:r>
            <a:r>
              <a:rPr lang="fr-FR" dirty="0"/>
              <a:t>ppelle Is</a:t>
            </a:r>
            <a:r>
              <a:rPr lang="fr-FR" b="1" dirty="0">
                <a:solidFill>
                  <a:srgbClr val="FF0000"/>
                </a:solidFill>
              </a:rPr>
              <a:t>a</a:t>
            </a:r>
            <a:r>
              <a:rPr lang="fr-FR" dirty="0"/>
              <a:t>belle.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00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95031"/>
              </p:ext>
            </p:extLst>
          </p:nvPr>
        </p:nvGraphicFramePr>
        <p:xfrm>
          <a:off x="467546" y="565061"/>
          <a:ext cx="7920878" cy="567225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872206"/>
                <a:gridCol w="3024336"/>
                <a:gridCol w="3024336"/>
              </a:tblGrid>
              <a:tr h="174945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4800" dirty="0">
                          <a:effectLst/>
                        </a:rPr>
                        <a:t>Le son </a:t>
                      </a:r>
                      <a:r>
                        <a:rPr lang="fr-FR" sz="4800" dirty="0" smtClean="0">
                          <a:effectLst/>
                        </a:rPr>
                        <a:t>[a]</a:t>
                      </a:r>
                      <a:endParaRPr lang="fr-FR" sz="4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4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8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</a:rPr>
                        <a:t>Je lis [a]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effectLst/>
                        </a:rPr>
                        <a:t>je vois « 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b="1" dirty="0" smtClean="0">
                          <a:effectLst/>
                        </a:rPr>
                        <a:t> »</a:t>
                      </a:r>
                      <a:endParaRPr lang="fr-FR" sz="20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effectLst/>
                        </a:rPr>
                        <a:t>je vois « 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à</a:t>
                      </a:r>
                      <a:r>
                        <a:rPr lang="fr-FR" sz="2000" b="1" dirty="0" smtClean="0">
                          <a:effectLst/>
                        </a:rPr>
                        <a:t> »</a:t>
                      </a:r>
                      <a:endParaRPr lang="fr-FR" sz="20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42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b="0" dirty="0" smtClean="0">
                          <a:solidFill>
                            <a:schemeClr val="tx1"/>
                          </a:solidFill>
                          <a:effectLst/>
                        </a:rPr>
                        <a:t>ris</a:t>
                      </a:r>
                      <a:endParaRPr lang="fr-FR" sz="2000" b="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je m’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ppelle Is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r>
                        <a:rPr lang="fr-F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belle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J’habite 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à</a:t>
                      </a:r>
                      <a:r>
                        <a:rPr lang="fr-F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Paris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Je vais </a:t>
                      </a: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à</a:t>
                      </a:r>
                      <a:r>
                        <a:rPr lang="fr-F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Nice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2" name="Picture 2" descr="http://ecolanne.pagesperso-orange.fr/j%27enten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65104"/>
            <a:ext cx="792088" cy="90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52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 err="1" smtClean="0"/>
              <a:t>a+n</a:t>
            </a:r>
            <a:endParaRPr lang="fr-FR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dirty="0" smtClean="0"/>
              <a:t>Je vois « </a:t>
            </a:r>
            <a:r>
              <a:rPr lang="fr-FR" b="1" dirty="0" smtClean="0">
                <a:solidFill>
                  <a:srgbClr val="FF0000"/>
                </a:solidFill>
              </a:rPr>
              <a:t>an</a:t>
            </a:r>
            <a:r>
              <a:rPr lang="fr-FR" dirty="0" smtClean="0"/>
              <a:t> », je lis </a:t>
            </a:r>
            <a:r>
              <a:rPr lang="fr-FR" dirty="0"/>
              <a:t>[ ɑ̃ </a:t>
            </a:r>
            <a:r>
              <a:rPr lang="fr-FR" dirty="0" smtClean="0"/>
              <a:t>]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 smtClean="0"/>
              <a:t>Je </a:t>
            </a:r>
            <a:r>
              <a:rPr lang="es-ES" dirty="0" err="1" smtClean="0"/>
              <a:t>suis</a:t>
            </a:r>
            <a:r>
              <a:rPr lang="es-ES" dirty="0" smtClean="0"/>
              <a:t> </a:t>
            </a:r>
            <a:r>
              <a:rPr lang="es-ES" dirty="0" err="1" smtClean="0"/>
              <a:t>fr</a:t>
            </a:r>
            <a:r>
              <a:rPr lang="es-ES" b="1" dirty="0" err="1" smtClean="0">
                <a:solidFill>
                  <a:srgbClr val="FF0000"/>
                </a:solidFill>
              </a:rPr>
              <a:t>an</a:t>
            </a:r>
            <a:r>
              <a:rPr lang="es-ES" dirty="0" err="1" smtClean="0"/>
              <a:t>çaise</a:t>
            </a:r>
            <a:endParaRPr lang="es-ES" dirty="0" smtClean="0"/>
          </a:p>
          <a:p>
            <a:r>
              <a:rPr lang="es-ES" dirty="0" err="1" smtClean="0"/>
              <a:t>J’ai</a:t>
            </a:r>
            <a:r>
              <a:rPr lang="es-ES" dirty="0" smtClean="0"/>
              <a:t> </a:t>
            </a:r>
            <a:r>
              <a:rPr lang="es-ES" dirty="0" err="1" smtClean="0"/>
              <a:t>deux</a:t>
            </a:r>
            <a:r>
              <a:rPr lang="es-ES" dirty="0" smtClean="0"/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en</a:t>
            </a:r>
            <a:r>
              <a:rPr lang="es-ES" dirty="0" err="1" smtClean="0"/>
              <a:t>f</a:t>
            </a:r>
            <a:r>
              <a:rPr lang="es-ES" b="1" dirty="0" err="1" smtClean="0">
                <a:solidFill>
                  <a:srgbClr val="FF0000"/>
                </a:solidFill>
              </a:rPr>
              <a:t>an</a:t>
            </a:r>
            <a:r>
              <a:rPr lang="es-ES" dirty="0" err="1" smtClean="0"/>
              <a:t>ts</a:t>
            </a:r>
            <a:endParaRPr lang="es-ES" dirty="0" smtClean="0"/>
          </a:p>
          <a:p>
            <a:r>
              <a:rPr lang="es-ES" dirty="0" smtClean="0"/>
              <a:t>Mes </a:t>
            </a:r>
            <a:r>
              <a:rPr lang="es-ES" dirty="0" err="1" smtClean="0"/>
              <a:t>par</a:t>
            </a:r>
            <a:r>
              <a:rPr lang="es-ES" b="1" dirty="0" err="1" smtClean="0">
                <a:solidFill>
                  <a:srgbClr val="FF0000"/>
                </a:solidFill>
              </a:rPr>
              <a:t>en</a:t>
            </a:r>
            <a:r>
              <a:rPr lang="es-ES" dirty="0" err="1" smtClean="0"/>
              <a:t>ts</a:t>
            </a:r>
            <a:r>
              <a:rPr lang="es-ES" dirty="0" smtClean="0"/>
              <a:t> </a:t>
            </a:r>
            <a:r>
              <a:rPr lang="es-ES" dirty="0" err="1" smtClean="0"/>
              <a:t>sont</a:t>
            </a:r>
            <a:r>
              <a:rPr lang="es-ES" dirty="0" smtClean="0"/>
              <a:t> </a:t>
            </a:r>
            <a:r>
              <a:rPr lang="es-ES" dirty="0" err="1" smtClean="0"/>
              <a:t>fr</a:t>
            </a:r>
            <a:r>
              <a:rPr lang="es-ES" b="1" dirty="0" err="1" smtClean="0">
                <a:solidFill>
                  <a:srgbClr val="FF0000"/>
                </a:solidFill>
              </a:rPr>
              <a:t>an</a:t>
            </a:r>
            <a:r>
              <a:rPr lang="es-ES" dirty="0" err="1" smtClean="0"/>
              <a:t>çais</a:t>
            </a:r>
            <a:endParaRPr lang="es-ES" dirty="0" smtClean="0"/>
          </a:p>
          <a:p>
            <a:r>
              <a:rPr lang="es-ES" dirty="0" err="1" smtClean="0"/>
              <a:t>J’habite</a:t>
            </a:r>
            <a:r>
              <a:rPr lang="es-ES" dirty="0" smtClean="0"/>
              <a:t> </a:t>
            </a:r>
            <a:r>
              <a:rPr lang="es-ES" dirty="0" err="1" smtClean="0"/>
              <a:t>d</a:t>
            </a:r>
            <a:r>
              <a:rPr lang="es-ES" b="1" dirty="0" err="1" smtClean="0">
                <a:solidFill>
                  <a:srgbClr val="FF0000"/>
                </a:solidFill>
              </a:rPr>
              <a:t>an</a:t>
            </a:r>
            <a:r>
              <a:rPr lang="es-ES" dirty="0" err="1" smtClean="0"/>
              <a:t>s</a:t>
            </a:r>
            <a:r>
              <a:rPr lang="es-ES" dirty="0" smtClean="0"/>
              <a:t> un </a:t>
            </a:r>
            <a:r>
              <a:rPr lang="es-ES" dirty="0" err="1" smtClean="0"/>
              <a:t>appartem</a:t>
            </a:r>
            <a:r>
              <a:rPr lang="es-ES" b="1" dirty="0" err="1" smtClean="0">
                <a:solidFill>
                  <a:srgbClr val="FF0000"/>
                </a:solidFill>
              </a:rPr>
              <a:t>en</a:t>
            </a:r>
            <a:r>
              <a:rPr lang="es-ES" dirty="0" err="1" smtClean="0"/>
              <a:t>t</a:t>
            </a:r>
            <a:endParaRPr lang="es-ES" dirty="0" smtClean="0"/>
          </a:p>
          <a:p>
            <a:r>
              <a:rPr lang="es-ES" b="1" dirty="0" err="1" smtClean="0">
                <a:solidFill>
                  <a:srgbClr val="FF0000"/>
                </a:solidFill>
              </a:rPr>
              <a:t>am</a:t>
            </a:r>
            <a:r>
              <a:rPr lang="es-ES" dirty="0" err="1" smtClean="0"/>
              <a:t>bul</a:t>
            </a:r>
            <a:r>
              <a:rPr lang="es-ES" b="1" dirty="0" err="1" smtClean="0">
                <a:solidFill>
                  <a:srgbClr val="FF0000"/>
                </a:solidFill>
              </a:rPr>
              <a:t>an</a:t>
            </a:r>
            <a:r>
              <a:rPr lang="es-ES" dirty="0" err="1" smtClean="0"/>
              <a:t>ce</a:t>
            </a:r>
            <a:endParaRPr lang="es-ES" dirty="0" smtClean="0"/>
          </a:p>
          <a:p>
            <a:r>
              <a:rPr lang="es-ES" dirty="0" err="1" smtClean="0"/>
              <a:t>d</a:t>
            </a:r>
            <a:r>
              <a:rPr lang="es-ES" b="1" dirty="0" err="1" smtClean="0">
                <a:solidFill>
                  <a:srgbClr val="FF0000"/>
                </a:solidFill>
              </a:rPr>
              <a:t>en</a:t>
            </a:r>
            <a:r>
              <a:rPr lang="es-ES" dirty="0" err="1" smtClean="0"/>
              <a:t>tiste</a:t>
            </a:r>
            <a:endParaRPr lang="es-ES" dirty="0" smtClean="0"/>
          </a:p>
          <a:p>
            <a:endParaRPr lang="es-ES" dirty="0"/>
          </a:p>
          <a:p>
            <a:pPr marL="0" indent="0" algn="ctr">
              <a:buNone/>
            </a:pPr>
            <a:r>
              <a:rPr lang="fr-FR" dirty="0" smtClean="0"/>
              <a:t>Je vois « </a:t>
            </a:r>
            <a:r>
              <a:rPr lang="fr-FR" b="1" dirty="0" smtClean="0">
                <a:solidFill>
                  <a:srgbClr val="FF0000"/>
                </a:solidFill>
              </a:rPr>
              <a:t>en</a:t>
            </a:r>
            <a:r>
              <a:rPr lang="fr-FR" dirty="0" smtClean="0"/>
              <a:t> », je lis [ ɑ̃ ]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7020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 fontScale="90000"/>
          </a:bodyPr>
          <a:lstStyle/>
          <a:p>
            <a:pPr marL="0" indent="0"/>
            <a:r>
              <a:rPr lang="fr-FR" sz="7300" dirty="0" err="1" smtClean="0"/>
              <a:t>a+i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Je vois « </a:t>
            </a:r>
            <a:r>
              <a:rPr lang="fr-FR" dirty="0" smtClean="0">
                <a:solidFill>
                  <a:srgbClr val="FF0000"/>
                </a:solidFill>
              </a:rPr>
              <a:t>ai</a:t>
            </a:r>
            <a:r>
              <a:rPr lang="fr-FR" dirty="0" smtClean="0"/>
              <a:t> », je lis </a:t>
            </a:r>
            <a:r>
              <a:rPr lang="fr-FR" dirty="0"/>
              <a:t>[ ɛ ]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r>
              <a:rPr lang="fr-FR" dirty="0" smtClean="0"/>
              <a:t>Je suis franç</a:t>
            </a:r>
            <a:r>
              <a:rPr lang="fr-FR" b="1" dirty="0" smtClean="0">
                <a:solidFill>
                  <a:srgbClr val="FF0000"/>
                </a:solidFill>
              </a:rPr>
              <a:t>ai</a:t>
            </a:r>
            <a:r>
              <a:rPr lang="fr-FR" dirty="0" smtClean="0"/>
              <a:t>se.</a:t>
            </a:r>
          </a:p>
          <a:p>
            <a:r>
              <a:rPr lang="fr-FR" dirty="0" smtClean="0"/>
              <a:t>Il est angl</a:t>
            </a:r>
            <a:r>
              <a:rPr lang="fr-FR" b="1" dirty="0" smtClean="0">
                <a:solidFill>
                  <a:srgbClr val="FF0000"/>
                </a:solidFill>
              </a:rPr>
              <a:t>ai</a:t>
            </a:r>
            <a:r>
              <a:rPr lang="fr-FR" dirty="0" smtClean="0"/>
              <a:t>s</a:t>
            </a:r>
          </a:p>
          <a:p>
            <a:r>
              <a:rPr lang="fr-FR" dirty="0" smtClean="0"/>
              <a:t>Elle est écoss</a:t>
            </a:r>
            <a:r>
              <a:rPr lang="fr-FR" b="1" dirty="0" smtClean="0">
                <a:solidFill>
                  <a:srgbClr val="FF0000"/>
                </a:solidFill>
              </a:rPr>
              <a:t>ai</a:t>
            </a:r>
            <a:r>
              <a:rPr lang="fr-FR" dirty="0" smtClean="0"/>
              <a:t>se</a:t>
            </a:r>
          </a:p>
          <a:p>
            <a:r>
              <a:rPr lang="fr-FR" dirty="0" smtClean="0"/>
              <a:t>Vous parlez japon</a:t>
            </a:r>
            <a:r>
              <a:rPr lang="fr-FR" b="1" dirty="0" smtClean="0">
                <a:solidFill>
                  <a:srgbClr val="FF0000"/>
                </a:solidFill>
              </a:rPr>
              <a:t>ai</a:t>
            </a:r>
            <a:r>
              <a:rPr lang="fr-FR" dirty="0" smtClean="0"/>
              <a:t>s</a:t>
            </a:r>
          </a:p>
          <a:p>
            <a:r>
              <a:rPr lang="fr-FR" dirty="0" smtClean="0"/>
              <a:t>J’</a:t>
            </a:r>
            <a:r>
              <a:rPr lang="fr-FR" b="1" dirty="0" smtClean="0">
                <a:solidFill>
                  <a:srgbClr val="FF0000"/>
                </a:solidFill>
              </a:rPr>
              <a:t>ai</a:t>
            </a:r>
            <a:r>
              <a:rPr lang="fr-FR" dirty="0" smtClean="0"/>
              <a:t> </a:t>
            </a:r>
            <a:r>
              <a:rPr lang="fr-FR" dirty="0"/>
              <a:t>un chat</a:t>
            </a:r>
          </a:p>
          <a:p>
            <a:r>
              <a:rPr lang="fr-FR" dirty="0"/>
              <a:t>J’</a:t>
            </a:r>
            <a:r>
              <a:rPr lang="fr-FR" b="1" dirty="0">
                <a:solidFill>
                  <a:srgbClr val="FF0000"/>
                </a:solidFill>
              </a:rPr>
              <a:t>ai</a:t>
            </a:r>
            <a:r>
              <a:rPr lang="fr-FR" dirty="0"/>
              <a:t>me les </a:t>
            </a:r>
            <a:r>
              <a:rPr lang="fr-FR" dirty="0" smtClean="0"/>
              <a:t>animaux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76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6600" dirty="0" err="1" smtClean="0"/>
              <a:t>a+u</a:t>
            </a:r>
            <a:endParaRPr lang="fr-FR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smtClean="0"/>
              <a:t>Je vois « </a:t>
            </a:r>
            <a:r>
              <a:rPr lang="fr-FR" b="1" dirty="0" smtClean="0">
                <a:solidFill>
                  <a:srgbClr val="FF0000"/>
                </a:solidFill>
              </a:rPr>
              <a:t>au</a:t>
            </a:r>
            <a:r>
              <a:rPr lang="fr-FR" dirty="0" smtClean="0"/>
              <a:t> », je lis [ o ]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J’aime les anim</a:t>
            </a:r>
            <a:r>
              <a:rPr lang="fr-FR" b="1" dirty="0" smtClean="0">
                <a:solidFill>
                  <a:srgbClr val="FF0000"/>
                </a:solidFill>
              </a:rPr>
              <a:t>au</a:t>
            </a:r>
            <a:r>
              <a:rPr lang="fr-FR" dirty="0" smtClean="0"/>
              <a:t>x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Au</a:t>
            </a:r>
            <a:r>
              <a:rPr lang="fr-FR" dirty="0" smtClean="0"/>
              <a:t>jourd’hui</a:t>
            </a:r>
          </a:p>
          <a:p>
            <a:r>
              <a:rPr lang="fr-FR" dirty="0" smtClean="0"/>
              <a:t>Une </a:t>
            </a:r>
            <a:r>
              <a:rPr lang="fr-FR" b="1" dirty="0" smtClean="0">
                <a:solidFill>
                  <a:srgbClr val="FF0000"/>
                </a:solidFill>
              </a:rPr>
              <a:t>au</a:t>
            </a:r>
            <a:r>
              <a:rPr lang="fr-FR" dirty="0" smtClean="0"/>
              <a:t>tomobile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38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</a:t>
            </a:r>
            <a:endParaRPr lang="fr-F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/>
              <a:t>Je </a:t>
            </a:r>
            <a:r>
              <a:rPr lang="fr-FR" dirty="0" smtClean="0"/>
              <a:t>vois </a:t>
            </a:r>
            <a:r>
              <a:rPr lang="fr-FR" dirty="0"/>
              <a:t>« </a:t>
            </a:r>
            <a:r>
              <a:rPr lang="fr-FR" b="1" dirty="0" smtClean="0">
                <a:solidFill>
                  <a:srgbClr val="FF0000"/>
                </a:solidFill>
              </a:rPr>
              <a:t>o</a:t>
            </a:r>
            <a:r>
              <a:rPr lang="fr-FR" dirty="0"/>
              <a:t> », </a:t>
            </a:r>
            <a:r>
              <a:rPr lang="fr-FR" dirty="0" smtClean="0"/>
              <a:t>je </a:t>
            </a:r>
            <a:r>
              <a:rPr lang="fr-FR" dirty="0"/>
              <a:t>lis [ o </a:t>
            </a:r>
            <a:r>
              <a:rPr lang="fr-FR" dirty="0" smtClean="0"/>
              <a:t>]</a:t>
            </a:r>
            <a:endParaRPr lang="fr-FR" dirty="0"/>
          </a:p>
          <a:p>
            <a:pPr marL="0" indent="0">
              <a:buNone/>
            </a:pPr>
            <a:endParaRPr lang="es-ES" dirty="0"/>
          </a:p>
          <a:p>
            <a:r>
              <a:rPr lang="es-ES" dirty="0" smtClean="0"/>
              <a:t>La m</a:t>
            </a:r>
            <a:r>
              <a:rPr lang="fr-FR" b="1" dirty="0" smtClean="0">
                <a:solidFill>
                  <a:srgbClr val="FF0000"/>
                </a:solidFill>
              </a:rPr>
              <a:t>o</a:t>
            </a:r>
            <a:r>
              <a:rPr lang="es-ES" dirty="0" smtClean="0"/>
              <a:t>t</a:t>
            </a:r>
            <a:r>
              <a:rPr lang="fr-FR" b="1" dirty="0" smtClean="0">
                <a:solidFill>
                  <a:srgbClr val="FF0000"/>
                </a:solidFill>
              </a:rPr>
              <a:t>o</a:t>
            </a:r>
            <a:endParaRPr lang="es-ES" dirty="0" smtClean="0"/>
          </a:p>
          <a:p>
            <a:r>
              <a:rPr lang="es-ES" dirty="0" smtClean="0"/>
              <a:t>Le </a:t>
            </a:r>
            <a:r>
              <a:rPr lang="es-ES" dirty="0" err="1" smtClean="0"/>
              <a:t>vél</a:t>
            </a:r>
            <a:r>
              <a:rPr lang="fr-FR" b="1" dirty="0" smtClean="0">
                <a:solidFill>
                  <a:srgbClr val="FF0000"/>
                </a:solidFill>
              </a:rPr>
              <a:t>o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 err="1" smtClean="0"/>
              <a:t>mété</a:t>
            </a:r>
            <a:r>
              <a:rPr lang="fr-FR" b="1" dirty="0" smtClean="0">
                <a:solidFill>
                  <a:srgbClr val="FF0000"/>
                </a:solidFill>
              </a:rPr>
              <a:t>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59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 err="1" smtClean="0"/>
              <a:t>o+n</a:t>
            </a:r>
            <a:r>
              <a:rPr lang="es-ES" sz="6600" dirty="0" smtClean="0"/>
              <a:t> et </a:t>
            </a:r>
            <a:r>
              <a:rPr lang="es-ES" sz="6600" dirty="0" err="1" smtClean="0"/>
              <a:t>o+m</a:t>
            </a:r>
            <a:endParaRPr lang="fr-FR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/>
              <a:t>Je vois « </a:t>
            </a:r>
            <a:r>
              <a:rPr lang="fr-FR" b="1" dirty="0" smtClean="0">
                <a:solidFill>
                  <a:srgbClr val="FF0000"/>
                </a:solidFill>
              </a:rPr>
              <a:t>on</a:t>
            </a:r>
            <a:r>
              <a:rPr lang="fr-FR" dirty="0"/>
              <a:t> </a:t>
            </a:r>
            <a:r>
              <a:rPr lang="fr-FR" dirty="0" smtClean="0"/>
              <a:t>» ou</a:t>
            </a:r>
            <a:r>
              <a:rPr lang="fr-FR" dirty="0"/>
              <a:t> « </a:t>
            </a:r>
            <a:r>
              <a:rPr lang="fr-FR" b="1" dirty="0" smtClean="0">
                <a:solidFill>
                  <a:srgbClr val="FF0000"/>
                </a:solidFill>
              </a:rPr>
              <a:t>om</a:t>
            </a:r>
            <a:r>
              <a:rPr lang="fr-FR" dirty="0"/>
              <a:t> »</a:t>
            </a:r>
            <a:r>
              <a:rPr lang="fr-FR" dirty="0" smtClean="0"/>
              <a:t> , </a:t>
            </a:r>
            <a:r>
              <a:rPr lang="fr-FR" dirty="0"/>
              <a:t>je lis [ </a:t>
            </a:r>
            <a:r>
              <a:rPr lang="fr-FR" dirty="0" smtClean="0"/>
              <a:t>õ </a:t>
            </a:r>
            <a:r>
              <a:rPr lang="fr-FR" dirty="0"/>
              <a:t>]</a:t>
            </a:r>
          </a:p>
          <a:p>
            <a:endParaRPr lang="es-ES" dirty="0" smtClean="0"/>
          </a:p>
          <a:p>
            <a:r>
              <a:rPr lang="es-ES" dirty="0" smtClean="0"/>
              <a:t>Le </a:t>
            </a:r>
            <a:r>
              <a:rPr lang="es-ES" dirty="0" err="1" smtClean="0"/>
              <a:t>prén</a:t>
            </a:r>
            <a:r>
              <a:rPr lang="es-ES" b="1" dirty="0" err="1" smtClean="0">
                <a:solidFill>
                  <a:srgbClr val="FF0000"/>
                </a:solidFill>
              </a:rPr>
              <a:t>om</a:t>
            </a:r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dirty="0" smtClean="0"/>
              <a:t>Le </a:t>
            </a:r>
            <a:r>
              <a:rPr lang="es-ES" dirty="0" err="1" smtClean="0"/>
              <a:t>n</a:t>
            </a:r>
            <a:r>
              <a:rPr lang="es-ES" b="1" dirty="0" err="1" smtClean="0">
                <a:solidFill>
                  <a:srgbClr val="FF0000"/>
                </a:solidFill>
              </a:rPr>
              <a:t>om</a:t>
            </a:r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dirty="0" smtClean="0"/>
              <a:t>Le </a:t>
            </a:r>
            <a:r>
              <a:rPr lang="es-ES" dirty="0" err="1" smtClean="0"/>
              <a:t>cami</a:t>
            </a:r>
            <a:r>
              <a:rPr lang="es-ES" b="1" dirty="0" err="1" smtClean="0">
                <a:solidFill>
                  <a:srgbClr val="FF0000"/>
                </a:solidFill>
              </a:rPr>
              <a:t>on</a:t>
            </a:r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dirty="0" err="1" smtClean="0"/>
              <a:t>L’avi</a:t>
            </a:r>
            <a:r>
              <a:rPr lang="es-ES" b="1" dirty="0" err="1" smtClean="0">
                <a:solidFill>
                  <a:srgbClr val="FF0000"/>
                </a:solidFill>
              </a:rPr>
              <a:t>on</a:t>
            </a:r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dirty="0" err="1" smtClean="0"/>
              <a:t>L’informati</a:t>
            </a:r>
            <a:r>
              <a:rPr lang="es-ES" b="1" dirty="0" err="1" smtClean="0">
                <a:solidFill>
                  <a:srgbClr val="FF0000"/>
                </a:solidFill>
              </a:rPr>
              <a:t>on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78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 err="1" smtClean="0"/>
              <a:t>o+i</a:t>
            </a:r>
            <a:endParaRPr lang="fr-FR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/>
              <a:t>Je vois « </a:t>
            </a:r>
            <a:r>
              <a:rPr lang="fr-FR" b="1" dirty="0" err="1" smtClean="0">
                <a:solidFill>
                  <a:srgbClr val="FF0000"/>
                </a:solidFill>
              </a:rPr>
              <a:t>oi</a:t>
            </a:r>
            <a:r>
              <a:rPr lang="fr-FR" dirty="0"/>
              <a:t> », je lis [ </a:t>
            </a:r>
            <a:r>
              <a:rPr lang="fr-FR" dirty="0" err="1" smtClean="0"/>
              <a:t>ua</a:t>
            </a:r>
            <a:r>
              <a:rPr lang="fr-FR" dirty="0" smtClean="0"/>
              <a:t> </a:t>
            </a:r>
            <a:r>
              <a:rPr lang="fr-FR" dirty="0"/>
              <a:t>]</a:t>
            </a:r>
          </a:p>
          <a:p>
            <a:r>
              <a:rPr lang="es-ES" dirty="0" err="1" smtClean="0"/>
              <a:t>M</a:t>
            </a:r>
            <a:r>
              <a:rPr lang="es-ES" b="1" dirty="0" err="1" smtClean="0">
                <a:solidFill>
                  <a:srgbClr val="FF0000"/>
                </a:solidFill>
              </a:rPr>
              <a:t>oi</a:t>
            </a:r>
            <a:endParaRPr lang="es-ES" b="1" dirty="0" smtClean="0">
              <a:solidFill>
                <a:srgbClr val="FF0000"/>
              </a:solidFill>
            </a:endParaRPr>
          </a:p>
          <a:p>
            <a:r>
              <a:rPr lang="es-ES" dirty="0" smtClean="0"/>
              <a:t>La </a:t>
            </a:r>
            <a:r>
              <a:rPr lang="es-ES" dirty="0" err="1" smtClean="0"/>
              <a:t>v</a:t>
            </a:r>
            <a:r>
              <a:rPr lang="es-ES" b="1" dirty="0" err="1" smtClean="0">
                <a:solidFill>
                  <a:srgbClr val="FF0000"/>
                </a:solidFill>
              </a:rPr>
              <a:t>oi</a:t>
            </a:r>
            <a:r>
              <a:rPr lang="es-ES" dirty="0" err="1" smtClean="0"/>
              <a:t>ture</a:t>
            </a:r>
            <a:endParaRPr lang="es-ES" dirty="0" smtClean="0"/>
          </a:p>
          <a:p>
            <a:r>
              <a:rPr lang="es-ES" dirty="0" smtClean="0"/>
              <a:t>Le </a:t>
            </a:r>
            <a:r>
              <a:rPr lang="es-ES" dirty="0" err="1" smtClean="0"/>
              <a:t>p</a:t>
            </a:r>
            <a:r>
              <a:rPr lang="es-ES" b="1" dirty="0" err="1" smtClean="0">
                <a:solidFill>
                  <a:srgbClr val="FF0000"/>
                </a:solidFill>
              </a:rPr>
              <a:t>oi</a:t>
            </a:r>
            <a:r>
              <a:rPr lang="es-ES" dirty="0" err="1" smtClean="0"/>
              <a:t>sson</a:t>
            </a:r>
            <a:endParaRPr lang="es-ES" dirty="0" smtClean="0"/>
          </a:p>
          <a:p>
            <a:r>
              <a:rPr lang="es-ES" dirty="0" smtClean="0"/>
              <a:t>Un </a:t>
            </a:r>
            <a:r>
              <a:rPr lang="es-ES" dirty="0" err="1" smtClean="0"/>
              <a:t>hôtel</a:t>
            </a:r>
            <a:r>
              <a:rPr lang="es-ES" dirty="0" smtClean="0"/>
              <a:t> </a:t>
            </a:r>
            <a:r>
              <a:rPr lang="es-ES" dirty="0" err="1" smtClean="0"/>
              <a:t>tr</a:t>
            </a:r>
            <a:r>
              <a:rPr lang="es-ES" b="1" dirty="0" err="1" smtClean="0">
                <a:solidFill>
                  <a:srgbClr val="FF0000"/>
                </a:solidFill>
              </a:rPr>
              <a:t>oi</a:t>
            </a:r>
            <a:r>
              <a:rPr lang="es-ES" dirty="0" err="1" smtClean="0"/>
              <a:t>s</a:t>
            </a:r>
            <a:r>
              <a:rPr lang="es-ES" dirty="0" smtClean="0"/>
              <a:t> </a:t>
            </a:r>
            <a:r>
              <a:rPr lang="es-ES" dirty="0" err="1" smtClean="0"/>
              <a:t>ét</a:t>
            </a:r>
            <a:r>
              <a:rPr lang="es-ES" b="1" dirty="0" err="1" smtClean="0">
                <a:solidFill>
                  <a:srgbClr val="FF0000"/>
                </a:solidFill>
              </a:rPr>
              <a:t>oi</a:t>
            </a:r>
            <a:r>
              <a:rPr lang="es-ES" dirty="0" err="1" smtClean="0"/>
              <a:t>les</a:t>
            </a:r>
            <a:endParaRPr lang="es-ES" dirty="0" smtClean="0"/>
          </a:p>
          <a:p>
            <a:r>
              <a:rPr lang="es-ES" dirty="0" err="1" smtClean="0"/>
              <a:t>L’hist</a:t>
            </a:r>
            <a:r>
              <a:rPr lang="es-ES" b="1" dirty="0" err="1" smtClean="0">
                <a:solidFill>
                  <a:srgbClr val="FF0000"/>
                </a:solidFill>
              </a:rPr>
              <a:t>oi</a:t>
            </a:r>
            <a:r>
              <a:rPr lang="es-ES" dirty="0" err="1" smtClean="0"/>
              <a:t>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43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 err="1" smtClean="0"/>
              <a:t>o+u</a:t>
            </a:r>
            <a:endParaRPr lang="fr-FR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/>
              <a:t>Je vois « </a:t>
            </a:r>
            <a:r>
              <a:rPr lang="fr-FR" b="1" dirty="0" smtClean="0">
                <a:solidFill>
                  <a:srgbClr val="FF0000"/>
                </a:solidFill>
              </a:rPr>
              <a:t>ou</a:t>
            </a:r>
            <a:r>
              <a:rPr lang="fr-FR" dirty="0"/>
              <a:t> », je lis [ </a:t>
            </a:r>
            <a:r>
              <a:rPr lang="fr-FR" dirty="0" smtClean="0"/>
              <a:t>u </a:t>
            </a:r>
            <a:r>
              <a:rPr lang="fr-FR" dirty="0"/>
              <a:t>]</a:t>
            </a:r>
          </a:p>
          <a:p>
            <a:r>
              <a:rPr lang="fr-FR" dirty="0" smtClean="0"/>
              <a:t>N</a:t>
            </a:r>
            <a:r>
              <a:rPr lang="fr-FR" b="1" dirty="0" smtClean="0">
                <a:solidFill>
                  <a:srgbClr val="FF0000"/>
                </a:solidFill>
              </a:rPr>
              <a:t>ou</a:t>
            </a:r>
            <a:r>
              <a:rPr lang="fr-FR" dirty="0" smtClean="0"/>
              <a:t>s</a:t>
            </a:r>
          </a:p>
          <a:p>
            <a:r>
              <a:rPr lang="fr-FR" dirty="0" smtClean="0"/>
              <a:t>V</a:t>
            </a:r>
            <a:r>
              <a:rPr lang="fr-FR" b="1" dirty="0" smtClean="0">
                <a:solidFill>
                  <a:srgbClr val="FF0000"/>
                </a:solidFill>
              </a:rPr>
              <a:t>ou</a:t>
            </a:r>
            <a:r>
              <a:rPr lang="fr-FR" dirty="0" smtClean="0"/>
              <a:t>s</a:t>
            </a:r>
          </a:p>
          <a:p>
            <a:r>
              <a:rPr lang="fr-FR" dirty="0" smtClean="0"/>
              <a:t>Le j</a:t>
            </a:r>
            <a:r>
              <a:rPr lang="fr-FR" b="1" dirty="0" smtClean="0">
                <a:solidFill>
                  <a:srgbClr val="FF0000"/>
                </a:solidFill>
              </a:rPr>
              <a:t>ou</a:t>
            </a:r>
            <a:r>
              <a:rPr lang="fr-FR" dirty="0" smtClean="0"/>
              <a:t>rnal</a:t>
            </a:r>
          </a:p>
          <a:p>
            <a:r>
              <a:rPr lang="fr-FR" dirty="0" smtClean="0"/>
              <a:t>Auj</a:t>
            </a:r>
            <a:r>
              <a:rPr lang="fr-FR" b="1" dirty="0" smtClean="0">
                <a:solidFill>
                  <a:srgbClr val="FF0000"/>
                </a:solidFill>
              </a:rPr>
              <a:t>ou</a:t>
            </a:r>
            <a:r>
              <a:rPr lang="fr-FR" dirty="0" smtClean="0"/>
              <a:t>rd’hui</a:t>
            </a:r>
          </a:p>
          <a:p>
            <a:r>
              <a:rPr lang="fr-FR" dirty="0" smtClean="0"/>
              <a:t>S</a:t>
            </a:r>
            <a:r>
              <a:rPr lang="fr-FR" b="1" dirty="0" smtClean="0">
                <a:solidFill>
                  <a:srgbClr val="FF0000"/>
                </a:solidFill>
              </a:rPr>
              <a:t>ou</a:t>
            </a:r>
            <a:r>
              <a:rPr lang="fr-FR" dirty="0" smtClean="0"/>
              <a:t>vent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1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88</Words>
  <Application>Microsoft Office PowerPoint</Application>
  <PresentationFormat>Presentación en pantalla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Les combinaisons de voyelles</vt:lpstr>
      <vt:lpstr>a </vt:lpstr>
      <vt:lpstr>Presentación de PowerPoint</vt:lpstr>
      <vt:lpstr>a+n</vt:lpstr>
      <vt:lpstr>a+i  Je vois « ai », je lis [ ɛ ] </vt:lpstr>
      <vt:lpstr>a+u</vt:lpstr>
      <vt:lpstr>O</vt:lpstr>
      <vt:lpstr>o+n et o+m</vt:lpstr>
      <vt:lpstr>o+i</vt:lpstr>
      <vt:lpstr>o+u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combinaisons de voyelles</dc:title>
  <dc:creator>Luffi</dc:creator>
  <cp:lastModifiedBy>USER</cp:lastModifiedBy>
  <cp:revision>21</cp:revision>
  <dcterms:created xsi:type="dcterms:W3CDTF">2014-10-07T13:10:47Z</dcterms:created>
  <dcterms:modified xsi:type="dcterms:W3CDTF">2016-02-09T11:22:30Z</dcterms:modified>
</cp:coreProperties>
</file>