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61" r:id="rId4"/>
    <p:sldId id="262" r:id="rId5"/>
    <p:sldId id="265" r:id="rId6"/>
    <p:sldId id="260" r:id="rId7"/>
    <p:sldId id="263" r:id="rId8"/>
    <p:sldId id="264" r:id="rId9"/>
    <p:sldId id="259" r:id="rId1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396" y="7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66499-A2FD-4FB0-9F87-38145DABE342}" type="datetimeFigureOut">
              <a:rPr lang="es-ES" smtClean="0"/>
              <a:t>16/10/2016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A1B2A-1878-458B-910E-A865B08682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9738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66499-A2FD-4FB0-9F87-38145DABE342}" type="datetimeFigureOut">
              <a:rPr lang="es-ES" smtClean="0"/>
              <a:t>16/10/2016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A1B2A-1878-458B-910E-A865B08682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35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66499-A2FD-4FB0-9F87-38145DABE342}" type="datetimeFigureOut">
              <a:rPr lang="es-ES" smtClean="0"/>
              <a:t>16/10/2016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A1B2A-1878-458B-910E-A865B08682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6895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66499-A2FD-4FB0-9F87-38145DABE342}" type="datetimeFigureOut">
              <a:rPr lang="es-ES" smtClean="0"/>
              <a:t>16/10/2016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A1B2A-1878-458B-910E-A865B08682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6506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66499-A2FD-4FB0-9F87-38145DABE342}" type="datetimeFigureOut">
              <a:rPr lang="es-ES" smtClean="0"/>
              <a:t>16/10/2016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A1B2A-1878-458B-910E-A865B08682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9624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66499-A2FD-4FB0-9F87-38145DABE342}" type="datetimeFigureOut">
              <a:rPr lang="es-ES" smtClean="0"/>
              <a:t>16/10/2016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A1B2A-1878-458B-910E-A865B08682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4281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66499-A2FD-4FB0-9F87-38145DABE342}" type="datetimeFigureOut">
              <a:rPr lang="es-ES" smtClean="0"/>
              <a:t>16/10/2016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A1B2A-1878-458B-910E-A865B08682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2436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66499-A2FD-4FB0-9F87-38145DABE342}" type="datetimeFigureOut">
              <a:rPr lang="es-ES" smtClean="0"/>
              <a:t>16/10/2016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A1B2A-1878-458B-910E-A865B08682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9512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66499-A2FD-4FB0-9F87-38145DABE342}" type="datetimeFigureOut">
              <a:rPr lang="es-ES" smtClean="0"/>
              <a:t>16/10/2016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A1B2A-1878-458B-910E-A865B08682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3056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66499-A2FD-4FB0-9F87-38145DABE342}" type="datetimeFigureOut">
              <a:rPr lang="es-ES" smtClean="0"/>
              <a:t>16/10/2016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A1B2A-1878-458B-910E-A865B08682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482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66499-A2FD-4FB0-9F87-38145DABE342}" type="datetimeFigureOut">
              <a:rPr lang="es-ES" smtClean="0"/>
              <a:t>16/10/2016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A1B2A-1878-458B-910E-A865B08682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1435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66499-A2FD-4FB0-9F87-38145DABE342}" type="datetimeFigureOut">
              <a:rPr lang="es-ES" smtClean="0"/>
              <a:t>16/10/2016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8A1B2A-1878-458B-910E-A865B08682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129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gif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 smtClean="0"/>
              <a:t>Qui</a:t>
            </a:r>
            <a:r>
              <a:rPr lang="es-ES" dirty="0" smtClean="0"/>
              <a:t> </a:t>
            </a:r>
            <a:r>
              <a:rPr lang="es-ES" dirty="0" err="1" smtClean="0"/>
              <a:t>sommes-nous</a:t>
            </a:r>
            <a:r>
              <a:rPr lang="es-ES" dirty="0" smtClean="0"/>
              <a:t>?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 smtClean="0"/>
          </a:p>
          <a:p>
            <a:r>
              <a:rPr lang="es-ES" dirty="0" err="1" smtClean="0"/>
              <a:t>Présentation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3189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562074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PRÉSENTATIONS </a:t>
            </a:r>
            <a:endParaRPr lang="fr-FR" dirty="0"/>
          </a:p>
        </p:txBody>
      </p:sp>
      <p:sp>
        <p:nvSpPr>
          <p:cNvPr id="7" name="6 CuadroTexto"/>
          <p:cNvSpPr txBox="1"/>
          <p:nvPr/>
        </p:nvSpPr>
        <p:spPr>
          <a:xfrm>
            <a:off x="3923928" y="3213846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Isabelle</a:t>
            </a:r>
            <a:r>
              <a:rPr lang="es-ES" dirty="0" smtClean="0"/>
              <a:t> PAWLAK</a:t>
            </a:r>
          </a:p>
        </p:txBody>
      </p:sp>
      <p:grpSp>
        <p:nvGrpSpPr>
          <p:cNvPr id="8" name="7 Grupo"/>
          <p:cNvGrpSpPr/>
          <p:nvPr/>
        </p:nvGrpSpPr>
        <p:grpSpPr>
          <a:xfrm>
            <a:off x="2411760" y="1700808"/>
            <a:ext cx="3960440" cy="3528392"/>
            <a:chOff x="2411760" y="1700808"/>
            <a:chExt cx="3960440" cy="3528392"/>
          </a:xfrm>
        </p:grpSpPr>
        <p:sp>
          <p:nvSpPr>
            <p:cNvPr id="6" name="5 Elipse"/>
            <p:cNvSpPr/>
            <p:nvPr/>
          </p:nvSpPr>
          <p:spPr>
            <a:xfrm>
              <a:off x="3563888" y="2780928"/>
              <a:ext cx="1872208" cy="151216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9" name="8 Conector recto"/>
            <p:cNvCxnSpPr>
              <a:stCxn id="6" idx="0"/>
            </p:cNvCxnSpPr>
            <p:nvPr/>
          </p:nvCxnSpPr>
          <p:spPr>
            <a:xfrm flipV="1">
              <a:off x="4499992" y="1700808"/>
              <a:ext cx="0" cy="10801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19 Conector recto"/>
            <p:cNvCxnSpPr/>
            <p:nvPr/>
          </p:nvCxnSpPr>
          <p:spPr>
            <a:xfrm>
              <a:off x="5479026" y="3537011"/>
              <a:ext cx="89317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21 Conector recto"/>
            <p:cNvCxnSpPr>
              <a:stCxn id="6" idx="5"/>
            </p:cNvCxnSpPr>
            <p:nvPr/>
          </p:nvCxnSpPr>
          <p:spPr>
            <a:xfrm>
              <a:off x="5161917" y="4071644"/>
              <a:ext cx="763696" cy="79751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>
              <a:stCxn id="6" idx="4"/>
            </p:cNvCxnSpPr>
            <p:nvPr/>
          </p:nvCxnSpPr>
          <p:spPr>
            <a:xfrm>
              <a:off x="4499992" y="4293096"/>
              <a:ext cx="0" cy="9361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>
              <a:stCxn id="6" idx="3"/>
            </p:cNvCxnSpPr>
            <p:nvPr/>
          </p:nvCxnSpPr>
          <p:spPr>
            <a:xfrm flipH="1">
              <a:off x="3131840" y="4071644"/>
              <a:ext cx="706227" cy="50948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27 Conector recto"/>
            <p:cNvCxnSpPr>
              <a:stCxn id="6" idx="2"/>
            </p:cNvCxnSpPr>
            <p:nvPr/>
          </p:nvCxnSpPr>
          <p:spPr>
            <a:xfrm flipH="1" flipV="1">
              <a:off x="2411760" y="3537011"/>
              <a:ext cx="1152128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>
              <a:stCxn id="6" idx="1"/>
            </p:cNvCxnSpPr>
            <p:nvPr/>
          </p:nvCxnSpPr>
          <p:spPr>
            <a:xfrm flipH="1" flipV="1">
              <a:off x="3131840" y="2240868"/>
              <a:ext cx="706227" cy="7615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35 Conector recto"/>
            <p:cNvCxnSpPr/>
            <p:nvPr/>
          </p:nvCxnSpPr>
          <p:spPr>
            <a:xfrm flipV="1">
              <a:off x="5314317" y="2393268"/>
              <a:ext cx="634219" cy="7615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31 Imagen" descr="http://www.purina-friskies.eu/chien/SiteCollectionImages/SignPostsDetails/MyDog/Catch_a_Ball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3310" y="116632"/>
            <a:ext cx="775970" cy="775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ttps://www.sepa.es/images/stories/Newsletter/images/Esade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3310" y="4071644"/>
            <a:ext cx="1045005" cy="72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3310" y="3154780"/>
            <a:ext cx="1069567" cy="610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 descr="http://static.flavors.me/dynamic_images/background/15698c6b269c4fb6b5c626d98c9048d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0918" y="3633390"/>
            <a:ext cx="952500" cy="947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www.ipmark.com/fotos/36/COTE011106%20copi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1966" y="5085184"/>
            <a:ext cx="994628" cy="1315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036" y="5393677"/>
            <a:ext cx="1790700" cy="1190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429" y="860199"/>
            <a:ext cx="1973108" cy="1274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304513"/>
            <a:ext cx="1666875" cy="1252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677" y="4071644"/>
            <a:ext cx="1822298" cy="1227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249481"/>
            <a:ext cx="1647825" cy="164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83326"/>
            <a:ext cx="1566863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953" y="5695637"/>
            <a:ext cx="160337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571" y="5478582"/>
            <a:ext cx="1539273" cy="1020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7574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err="1" smtClean="0"/>
              <a:t>Pourquoi</a:t>
            </a:r>
            <a:r>
              <a:rPr lang="es-ES" dirty="0" smtClean="0"/>
              <a:t> </a:t>
            </a:r>
            <a:r>
              <a:rPr lang="es-ES" dirty="0" err="1" smtClean="0"/>
              <a:t>étudier</a:t>
            </a:r>
            <a:r>
              <a:rPr lang="es-ES" dirty="0" smtClean="0"/>
              <a:t> le </a:t>
            </a:r>
            <a:r>
              <a:rPr lang="es-ES" dirty="0" err="1" smtClean="0"/>
              <a:t>français</a:t>
            </a:r>
            <a:r>
              <a:rPr lang="es-ES" dirty="0" smtClean="0"/>
              <a:t>?</a:t>
            </a:r>
            <a:endParaRPr lang="fr-F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36912"/>
            <a:ext cx="2448272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770" y="3075234"/>
            <a:ext cx="246697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517" y="2789485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5312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-5324"/>
            <a:ext cx="8363272" cy="634082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La </a:t>
            </a:r>
            <a:r>
              <a:rPr lang="es-ES" dirty="0" err="1" smtClean="0"/>
              <a:t>Francophonie</a:t>
            </a:r>
            <a:endParaRPr lang="fr-F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836712"/>
            <a:ext cx="7155135" cy="526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726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01" y="1124744"/>
            <a:ext cx="8553398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909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76263"/>
            <a:ext cx="8928992" cy="570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974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1124744"/>
            <a:ext cx="7772400" cy="1470025"/>
          </a:xfrm>
        </p:spPr>
        <p:txBody>
          <a:bodyPr/>
          <a:lstStyle/>
          <a:p>
            <a:r>
              <a:rPr lang="es-ES" dirty="0" smtClean="0"/>
              <a:t>À </a:t>
            </a:r>
            <a:r>
              <a:rPr lang="es-ES" dirty="0" err="1" smtClean="0"/>
              <a:t>vous</a:t>
            </a:r>
            <a:r>
              <a:rPr lang="es-ES" dirty="0" smtClean="0"/>
              <a:t> de </a:t>
            </a:r>
            <a:r>
              <a:rPr lang="es-ES" dirty="0" err="1" smtClean="0"/>
              <a:t>vous</a:t>
            </a:r>
            <a:r>
              <a:rPr lang="es-ES" dirty="0" smtClean="0"/>
              <a:t> </a:t>
            </a:r>
            <a:r>
              <a:rPr lang="es-ES" dirty="0" err="1" smtClean="0"/>
              <a:t>présenter</a:t>
            </a:r>
            <a:r>
              <a:rPr lang="es-ES" dirty="0" smtClean="0"/>
              <a:t>!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636912"/>
            <a:ext cx="6400800" cy="3001888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950" y="2780928"/>
            <a:ext cx="3848100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054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s-ES" dirty="0"/>
              <a:t>À</a:t>
            </a:r>
            <a:r>
              <a:rPr lang="es-ES" dirty="0" smtClean="0"/>
              <a:t> </a:t>
            </a:r>
            <a:r>
              <a:rPr lang="es-ES" dirty="0" err="1" smtClean="0"/>
              <a:t>vous</a:t>
            </a:r>
            <a:r>
              <a:rPr lang="es-ES" dirty="0" smtClean="0"/>
              <a:t> !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832648"/>
          </a:xfrm>
        </p:spPr>
        <p:txBody>
          <a:bodyPr>
            <a:normAutofit/>
          </a:bodyPr>
          <a:lstStyle/>
          <a:p>
            <a:pPr lvl="1"/>
            <a:r>
              <a:rPr lang="fr-FR" dirty="0" smtClean="0"/>
              <a:t>Choisissez </a:t>
            </a:r>
            <a:r>
              <a:rPr lang="fr-FR" dirty="0"/>
              <a:t>9 images ou mots qui vous </a:t>
            </a:r>
            <a:r>
              <a:rPr lang="fr-FR" dirty="0" smtClean="0"/>
              <a:t>représentent. </a:t>
            </a:r>
          </a:p>
          <a:p>
            <a:pPr marL="457200" lvl="1" indent="0">
              <a:buNone/>
            </a:pPr>
            <a:r>
              <a:rPr lang="fr-FR" dirty="0" smtClean="0"/>
              <a:t> </a:t>
            </a:r>
          </a:p>
          <a:p>
            <a:pPr lvl="1"/>
            <a:endParaRPr lang="fr-FR" dirty="0"/>
          </a:p>
          <a:p>
            <a:pPr marL="457200" lvl="1" indent="0">
              <a:buNone/>
            </a:pPr>
            <a:endParaRPr lang="es-ES" dirty="0" smtClean="0"/>
          </a:p>
          <a:p>
            <a:pPr marL="457200" lvl="1" indent="0">
              <a:buNone/>
            </a:pPr>
            <a:endParaRPr lang="es-ES" dirty="0"/>
          </a:p>
          <a:p>
            <a:pPr marL="457200" lvl="1" indent="0">
              <a:buNone/>
            </a:pPr>
            <a:endParaRPr lang="es-ES" dirty="0" smtClean="0"/>
          </a:p>
          <a:p>
            <a:pPr marL="457200" lvl="1" indent="0">
              <a:buNone/>
            </a:pPr>
            <a:endParaRPr lang="es-ES" dirty="0"/>
          </a:p>
          <a:p>
            <a:pPr marL="457200" lvl="1" indent="0">
              <a:buNone/>
            </a:pPr>
            <a:endParaRPr lang="es-ES" dirty="0" smtClean="0"/>
          </a:p>
          <a:p>
            <a:pPr lvl="1"/>
            <a:r>
              <a:rPr lang="es-ES" dirty="0" err="1" smtClean="0"/>
              <a:t>Présentez-vous</a:t>
            </a:r>
            <a:r>
              <a:rPr lang="es-ES" smtClean="0"/>
              <a:t>.</a:t>
            </a:r>
            <a:endParaRPr lang="es-ES" dirty="0" smtClean="0"/>
          </a:p>
          <a:p>
            <a:endParaRPr lang="es-E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2398119"/>
              </p:ext>
            </p:extLst>
          </p:nvPr>
        </p:nvGraphicFramePr>
        <p:xfrm>
          <a:off x="1619672" y="1988841"/>
          <a:ext cx="6264696" cy="30963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2"/>
                <a:gridCol w="2088232"/>
                <a:gridCol w="2088232"/>
              </a:tblGrid>
              <a:tr h="1032114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32114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32114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413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85000" lnSpcReduction="10000"/>
          </a:bodyPr>
          <a:lstStyle/>
          <a:p>
            <a:r>
              <a:rPr lang="es-ES" b="1" u="sng" dirty="0" err="1" smtClean="0"/>
              <a:t>Situation</a:t>
            </a:r>
            <a:r>
              <a:rPr lang="es-ES" b="1" u="sng" dirty="0" smtClean="0"/>
              <a:t> 1</a:t>
            </a:r>
            <a:r>
              <a:rPr lang="es-ES" dirty="0" smtClean="0"/>
              <a:t>: </a:t>
            </a:r>
          </a:p>
          <a:p>
            <a:pPr marL="0" indent="0">
              <a:buNone/>
            </a:pPr>
            <a:r>
              <a:rPr lang="es-ES" dirty="0" err="1" smtClean="0"/>
              <a:t>Vous</a:t>
            </a:r>
            <a:r>
              <a:rPr lang="es-ES" dirty="0" smtClean="0"/>
              <a:t> </a:t>
            </a:r>
            <a:r>
              <a:rPr lang="es-ES" dirty="0" err="1" smtClean="0"/>
              <a:t>venez</a:t>
            </a:r>
            <a:r>
              <a:rPr lang="es-ES" dirty="0" smtClean="0"/>
              <a:t> </a:t>
            </a:r>
            <a:r>
              <a:rPr lang="es-ES" dirty="0" err="1" smtClean="0"/>
              <a:t>d’arriver</a:t>
            </a:r>
            <a:r>
              <a:rPr lang="es-ES" dirty="0" smtClean="0"/>
              <a:t> </a:t>
            </a:r>
            <a:r>
              <a:rPr lang="es-ES" dirty="0" err="1" smtClean="0"/>
              <a:t>dans</a:t>
            </a:r>
            <a:r>
              <a:rPr lang="es-ES" dirty="0" smtClean="0"/>
              <a:t> un </a:t>
            </a:r>
            <a:r>
              <a:rPr lang="es-ES" dirty="0" err="1" smtClean="0"/>
              <a:t>nouveau</a:t>
            </a:r>
            <a:r>
              <a:rPr lang="es-ES" dirty="0" smtClean="0"/>
              <a:t> </a:t>
            </a:r>
            <a:r>
              <a:rPr lang="es-ES" dirty="0" err="1" smtClean="0"/>
              <a:t>travail</a:t>
            </a:r>
            <a:r>
              <a:rPr lang="es-ES" dirty="0" smtClean="0"/>
              <a:t>. </a:t>
            </a:r>
            <a:r>
              <a:rPr lang="es-ES" dirty="0" err="1" smtClean="0"/>
              <a:t>Expliquez</a:t>
            </a:r>
            <a:r>
              <a:rPr lang="es-ES" dirty="0" smtClean="0"/>
              <a:t> </a:t>
            </a:r>
            <a:r>
              <a:rPr lang="es-ES" dirty="0" err="1" smtClean="0"/>
              <a:t>votre</a:t>
            </a:r>
            <a:r>
              <a:rPr lang="es-ES" dirty="0" smtClean="0"/>
              <a:t> </a:t>
            </a:r>
            <a:r>
              <a:rPr lang="es-ES" dirty="0" err="1" smtClean="0"/>
              <a:t>nouvelle</a:t>
            </a:r>
            <a:r>
              <a:rPr lang="es-ES" dirty="0" smtClean="0"/>
              <a:t> </a:t>
            </a:r>
            <a:r>
              <a:rPr lang="es-ES" dirty="0" err="1" smtClean="0"/>
              <a:t>expérience</a:t>
            </a:r>
            <a:r>
              <a:rPr lang="es-ES" dirty="0" smtClean="0"/>
              <a:t> </a:t>
            </a:r>
            <a:r>
              <a:rPr lang="es-ES" dirty="0" err="1" smtClean="0"/>
              <a:t>professionnelle</a:t>
            </a:r>
            <a:r>
              <a:rPr lang="fr-FR" dirty="0" smtClean="0"/>
              <a:t>.</a:t>
            </a:r>
          </a:p>
          <a:p>
            <a:pPr marL="0" indent="0">
              <a:buNone/>
            </a:pPr>
            <a:endParaRPr lang="fr-FR" b="1" u="sng" dirty="0" smtClean="0"/>
          </a:p>
          <a:p>
            <a:r>
              <a:rPr lang="fr-FR" b="1" u="sng" dirty="0" smtClean="0"/>
              <a:t>Situation 2</a:t>
            </a:r>
            <a:r>
              <a:rPr lang="fr-FR" dirty="0" smtClean="0"/>
              <a:t>: </a:t>
            </a:r>
          </a:p>
          <a:p>
            <a:pPr marL="0" indent="0">
              <a:buNone/>
            </a:pPr>
            <a:r>
              <a:rPr lang="fr-FR" dirty="0" smtClean="0"/>
              <a:t>Rapport sur votre première semaine de </a:t>
            </a:r>
            <a:r>
              <a:rPr lang="fr-FR" err="1" smtClean="0"/>
              <a:t>travail</a:t>
            </a:r>
            <a:r>
              <a:rPr lang="fr-FR" smtClean="0"/>
              <a:t>. Expliquez </a:t>
            </a:r>
            <a:r>
              <a:rPr lang="fr-FR" dirty="0" smtClean="0"/>
              <a:t>un problème que vous avez rencontré et comment vous l’avez résolu.</a:t>
            </a:r>
          </a:p>
          <a:p>
            <a:pPr marL="0" indent="0">
              <a:buNone/>
            </a:pPr>
            <a:endParaRPr lang="fr-FR" dirty="0" smtClean="0"/>
          </a:p>
          <a:p>
            <a:r>
              <a:rPr lang="es-ES" b="1" u="sng" dirty="0" err="1" smtClean="0"/>
              <a:t>Situation</a:t>
            </a:r>
            <a:r>
              <a:rPr lang="es-ES" b="1" u="sng" dirty="0" smtClean="0"/>
              <a:t> 3: </a:t>
            </a:r>
          </a:p>
          <a:p>
            <a:pPr marL="0" indent="0">
              <a:buNone/>
            </a:pPr>
            <a:r>
              <a:rPr lang="es-ES" dirty="0" err="1" smtClean="0"/>
              <a:t>Vous</a:t>
            </a:r>
            <a:r>
              <a:rPr lang="es-ES" dirty="0" smtClean="0"/>
              <a:t> </a:t>
            </a:r>
            <a:r>
              <a:rPr lang="es-ES" dirty="0" err="1" smtClean="0"/>
              <a:t>êtes</a:t>
            </a:r>
            <a:r>
              <a:rPr lang="es-ES" dirty="0" smtClean="0"/>
              <a:t> </a:t>
            </a:r>
            <a:r>
              <a:rPr lang="es-ES" dirty="0" err="1" smtClean="0"/>
              <a:t>arrivé</a:t>
            </a:r>
            <a:r>
              <a:rPr lang="es-ES" dirty="0" smtClean="0"/>
              <a:t> </a:t>
            </a:r>
            <a:r>
              <a:rPr lang="es-ES" dirty="0" err="1" smtClean="0"/>
              <a:t>il</a:t>
            </a:r>
            <a:r>
              <a:rPr lang="es-ES" dirty="0" smtClean="0"/>
              <a:t> y a un </a:t>
            </a:r>
            <a:r>
              <a:rPr lang="es-ES" dirty="0" err="1" smtClean="0"/>
              <a:t>mois</a:t>
            </a:r>
            <a:r>
              <a:rPr lang="es-ES" dirty="0" smtClean="0"/>
              <a:t> à </a:t>
            </a:r>
            <a:r>
              <a:rPr lang="es-ES" dirty="0" err="1" smtClean="0"/>
              <a:t>votre</a:t>
            </a:r>
            <a:r>
              <a:rPr lang="es-ES" dirty="0" smtClean="0"/>
              <a:t> </a:t>
            </a:r>
            <a:r>
              <a:rPr lang="es-ES" dirty="0" err="1" smtClean="0"/>
              <a:t>nouveau</a:t>
            </a:r>
            <a:r>
              <a:rPr lang="es-ES" dirty="0" smtClean="0"/>
              <a:t> poste. </a:t>
            </a:r>
            <a:r>
              <a:rPr lang="es-ES" dirty="0" err="1" smtClean="0"/>
              <a:t>Faites</a:t>
            </a:r>
            <a:r>
              <a:rPr lang="es-ES" dirty="0" smtClean="0"/>
              <a:t> </a:t>
            </a:r>
            <a:r>
              <a:rPr lang="es-ES" dirty="0" err="1" smtClean="0"/>
              <a:t>part</a:t>
            </a:r>
            <a:r>
              <a:rPr lang="es-ES" dirty="0" smtClean="0"/>
              <a:t> de </a:t>
            </a:r>
            <a:r>
              <a:rPr lang="es-ES" dirty="0" err="1" smtClean="0"/>
              <a:t>votre</a:t>
            </a:r>
            <a:r>
              <a:rPr lang="es-ES" dirty="0" smtClean="0"/>
              <a:t> </a:t>
            </a:r>
            <a:r>
              <a:rPr lang="es-ES" dirty="0" err="1" smtClean="0"/>
              <a:t>expérience</a:t>
            </a:r>
            <a:r>
              <a:rPr lang="es-ES" dirty="0" smtClean="0"/>
              <a:t>. </a:t>
            </a:r>
            <a:r>
              <a:rPr lang="es-ES" dirty="0" err="1" smtClean="0"/>
              <a:t>Racontez</a:t>
            </a:r>
            <a:r>
              <a:rPr lang="es-ES" dirty="0" smtClean="0"/>
              <a:t> </a:t>
            </a:r>
            <a:r>
              <a:rPr lang="es-ES" dirty="0" err="1" smtClean="0"/>
              <a:t>votre</a:t>
            </a:r>
            <a:r>
              <a:rPr lang="es-ES" dirty="0" smtClean="0"/>
              <a:t> </a:t>
            </a:r>
            <a:r>
              <a:rPr lang="es-ES" dirty="0" err="1" smtClean="0"/>
              <a:t>installation</a:t>
            </a:r>
            <a:r>
              <a:rPr lang="es-ES" dirty="0" smtClean="0"/>
              <a:t>, </a:t>
            </a:r>
            <a:r>
              <a:rPr lang="es-ES" dirty="0" err="1" smtClean="0"/>
              <a:t>votre</a:t>
            </a:r>
            <a:r>
              <a:rPr lang="es-ES" dirty="0" smtClean="0"/>
              <a:t> poste, vos </a:t>
            </a:r>
            <a:r>
              <a:rPr lang="es-ES" dirty="0" err="1" smtClean="0"/>
              <a:t>collègues</a:t>
            </a:r>
            <a:r>
              <a:rPr lang="es-ES" dirty="0" smtClean="0"/>
              <a:t>, vos </a:t>
            </a:r>
            <a:r>
              <a:rPr lang="es-ES" dirty="0" err="1" smtClean="0"/>
              <a:t>impressions</a:t>
            </a:r>
            <a:r>
              <a:rPr lang="es-ES" dirty="0" smtClean="0"/>
              <a:t>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684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</TotalTime>
  <Words>111</Words>
  <Application>Microsoft Office PowerPoint</Application>
  <PresentationFormat>Presentación en pantalla (4:3)</PresentationFormat>
  <Paragraphs>26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Qui sommes-nous?</vt:lpstr>
      <vt:lpstr>PRÉSENTATIONS </vt:lpstr>
      <vt:lpstr>Pourquoi étudier le français?</vt:lpstr>
      <vt:lpstr>La Francophonie</vt:lpstr>
      <vt:lpstr>Presentación de PowerPoint</vt:lpstr>
      <vt:lpstr>Presentación de PowerPoint</vt:lpstr>
      <vt:lpstr>À vous de vous présenter!</vt:lpstr>
      <vt:lpstr>À vous !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USER</cp:lastModifiedBy>
  <cp:revision>13</cp:revision>
  <dcterms:created xsi:type="dcterms:W3CDTF">2015-10-16T10:35:16Z</dcterms:created>
  <dcterms:modified xsi:type="dcterms:W3CDTF">2016-10-16T14:46:48Z</dcterms:modified>
</cp:coreProperties>
</file>