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57" r:id="rId5"/>
    <p:sldId id="259" r:id="rId6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10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2794B-818A-4343-B609-6E1C63FC6D2B}" type="datetimeFigureOut">
              <a:rPr lang="es-ES" smtClean="0"/>
              <a:t>26/04/2016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9B667-C825-4CB7-9B35-7F387A251DA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268441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2794B-818A-4343-B609-6E1C63FC6D2B}" type="datetimeFigureOut">
              <a:rPr lang="es-ES" smtClean="0"/>
              <a:t>26/04/2016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9B667-C825-4CB7-9B35-7F387A251DA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3675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2794B-818A-4343-B609-6E1C63FC6D2B}" type="datetimeFigureOut">
              <a:rPr lang="es-ES" smtClean="0"/>
              <a:t>26/04/2016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9B667-C825-4CB7-9B35-7F387A251DA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53355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2794B-818A-4343-B609-6E1C63FC6D2B}" type="datetimeFigureOut">
              <a:rPr lang="es-ES" smtClean="0"/>
              <a:t>26/04/2016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9B667-C825-4CB7-9B35-7F387A251DA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46165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2794B-818A-4343-B609-6E1C63FC6D2B}" type="datetimeFigureOut">
              <a:rPr lang="es-ES" smtClean="0"/>
              <a:t>26/04/2016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9B667-C825-4CB7-9B35-7F387A251DA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813883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2794B-818A-4343-B609-6E1C63FC6D2B}" type="datetimeFigureOut">
              <a:rPr lang="es-ES" smtClean="0"/>
              <a:t>26/04/2016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9B667-C825-4CB7-9B35-7F387A251DA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42277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2794B-818A-4343-B609-6E1C63FC6D2B}" type="datetimeFigureOut">
              <a:rPr lang="es-ES" smtClean="0"/>
              <a:t>26/04/2016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9B667-C825-4CB7-9B35-7F387A251DA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98656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2794B-818A-4343-B609-6E1C63FC6D2B}" type="datetimeFigureOut">
              <a:rPr lang="es-ES" smtClean="0"/>
              <a:t>26/04/2016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9B667-C825-4CB7-9B35-7F387A251DA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88388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2794B-818A-4343-B609-6E1C63FC6D2B}" type="datetimeFigureOut">
              <a:rPr lang="es-ES" smtClean="0"/>
              <a:t>26/04/2016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9B667-C825-4CB7-9B35-7F387A251DA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28651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2794B-818A-4343-B609-6E1C63FC6D2B}" type="datetimeFigureOut">
              <a:rPr lang="es-ES" smtClean="0"/>
              <a:t>26/04/2016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9B667-C825-4CB7-9B35-7F387A251DA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18046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2794B-818A-4343-B609-6E1C63FC6D2B}" type="datetimeFigureOut">
              <a:rPr lang="es-ES" smtClean="0"/>
              <a:t>26/04/2016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9B667-C825-4CB7-9B35-7F387A251DA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42790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C2794B-818A-4343-B609-6E1C63FC6D2B}" type="datetimeFigureOut">
              <a:rPr lang="es-ES" smtClean="0"/>
              <a:t>26/04/2016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39B667-C825-4CB7-9B35-7F387A251DA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58949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8" t="475" r="26030" b="-475"/>
          <a:stretch/>
        </p:blipFill>
        <p:spPr bwMode="auto">
          <a:xfrm>
            <a:off x="5202412" y="1628800"/>
            <a:ext cx="3920837" cy="3760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es-ES" sz="3600" u="sng" dirty="0" smtClean="0"/>
              <a:t>Interview à un </a:t>
            </a:r>
            <a:r>
              <a:rPr lang="es-ES" sz="3600" u="sng" dirty="0" err="1" smtClean="0"/>
              <a:t>professionnel</a:t>
            </a:r>
            <a:r>
              <a:rPr lang="es-ES" sz="3600" u="sng" dirty="0" smtClean="0"/>
              <a:t> </a:t>
            </a:r>
            <a:r>
              <a:rPr lang="es-ES" sz="3600" u="sng" dirty="0" smtClean="0"/>
              <a:t>du </a:t>
            </a:r>
            <a:r>
              <a:rPr lang="es-ES" sz="3600" u="sng" dirty="0" err="1" smtClean="0"/>
              <a:t>tourisme</a:t>
            </a:r>
            <a:endParaRPr lang="es-ES" sz="3600" u="sng" dirty="0"/>
          </a:p>
        </p:txBody>
      </p:sp>
      <p:sp>
        <p:nvSpPr>
          <p:cNvPr id="8" name="3 Marcador de contenido"/>
          <p:cNvSpPr txBox="1">
            <a:spLocks/>
          </p:cNvSpPr>
          <p:nvPr/>
        </p:nvSpPr>
        <p:spPr>
          <a:xfrm>
            <a:off x="395535" y="1412776"/>
            <a:ext cx="4585561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 err="1" smtClean="0"/>
              <a:t>Nom</a:t>
            </a:r>
            <a:endParaRPr lang="es-ES" dirty="0" smtClean="0"/>
          </a:p>
          <a:p>
            <a:r>
              <a:rPr lang="es-ES" dirty="0" err="1" smtClean="0"/>
              <a:t>Âge</a:t>
            </a:r>
            <a:r>
              <a:rPr lang="es-ES" dirty="0" smtClean="0"/>
              <a:t>, </a:t>
            </a:r>
            <a:r>
              <a:rPr lang="es-ES" dirty="0" err="1" smtClean="0"/>
              <a:t>nationalité</a:t>
            </a:r>
            <a:endParaRPr lang="es-ES" dirty="0" smtClean="0"/>
          </a:p>
          <a:p>
            <a:r>
              <a:rPr lang="es-ES" dirty="0" err="1" smtClean="0"/>
              <a:t>Secteur</a:t>
            </a:r>
            <a:r>
              <a:rPr lang="es-ES" dirty="0" smtClean="0"/>
              <a:t> </a:t>
            </a:r>
            <a:r>
              <a:rPr lang="es-ES" dirty="0" err="1" smtClean="0"/>
              <a:t>d’activité</a:t>
            </a:r>
            <a:endParaRPr lang="es-ES" dirty="0" smtClean="0"/>
          </a:p>
          <a:p>
            <a:r>
              <a:rPr lang="es-ES" dirty="0" err="1" smtClean="0"/>
              <a:t>Lieu</a:t>
            </a:r>
            <a:r>
              <a:rPr lang="es-ES" dirty="0" smtClean="0"/>
              <a:t> de </a:t>
            </a:r>
            <a:r>
              <a:rPr lang="es-ES" dirty="0" err="1" smtClean="0"/>
              <a:t>travail</a:t>
            </a:r>
            <a:endParaRPr lang="es-ES" dirty="0" smtClean="0"/>
          </a:p>
          <a:p>
            <a:r>
              <a:rPr lang="es-ES" dirty="0" err="1" smtClean="0"/>
              <a:t>Lieu</a:t>
            </a:r>
            <a:r>
              <a:rPr lang="es-ES" dirty="0" smtClean="0"/>
              <a:t> de </a:t>
            </a:r>
            <a:r>
              <a:rPr lang="es-ES" dirty="0" err="1" smtClean="0"/>
              <a:t>résidence</a:t>
            </a:r>
            <a:endParaRPr lang="es-ES" dirty="0" smtClean="0"/>
          </a:p>
          <a:p>
            <a:r>
              <a:rPr lang="es-ES" dirty="0" err="1" smtClean="0"/>
              <a:t>Missions</a:t>
            </a:r>
            <a:r>
              <a:rPr lang="es-ES" dirty="0" smtClean="0"/>
              <a:t>, </a:t>
            </a:r>
            <a:r>
              <a:rPr lang="es-ES" dirty="0" err="1" smtClean="0"/>
              <a:t>tâches</a:t>
            </a:r>
            <a:r>
              <a:rPr lang="es-ES" dirty="0" smtClean="0"/>
              <a:t> </a:t>
            </a:r>
            <a:r>
              <a:rPr lang="es-ES" dirty="0" err="1" smtClean="0"/>
              <a:t>professionnelles</a:t>
            </a:r>
            <a:r>
              <a:rPr lang="es-ES" dirty="0" smtClean="0"/>
              <a:t> (téléphone, </a:t>
            </a:r>
            <a:r>
              <a:rPr lang="es-ES" dirty="0" err="1" smtClean="0"/>
              <a:t>clients</a:t>
            </a:r>
            <a:r>
              <a:rPr lang="es-ES" dirty="0" smtClean="0"/>
              <a:t>…)</a:t>
            </a:r>
          </a:p>
          <a:p>
            <a:r>
              <a:rPr lang="es-ES" dirty="0" err="1" smtClean="0"/>
              <a:t>Compétences</a:t>
            </a:r>
            <a:r>
              <a:rPr lang="es-ES" dirty="0" smtClean="0"/>
              <a:t> et </a:t>
            </a:r>
            <a:r>
              <a:rPr lang="es-ES" dirty="0" err="1" smtClean="0"/>
              <a:t>qualités</a:t>
            </a:r>
            <a:r>
              <a:rPr lang="es-ES" dirty="0" smtClean="0"/>
              <a:t> requises.</a:t>
            </a:r>
          </a:p>
          <a:p>
            <a:r>
              <a:rPr lang="es-ES" dirty="0" err="1" smtClean="0"/>
              <a:t>Depuis</a:t>
            </a:r>
            <a:r>
              <a:rPr lang="es-ES" dirty="0" smtClean="0"/>
              <a:t> </a:t>
            </a:r>
            <a:r>
              <a:rPr lang="es-ES" dirty="0" err="1" smtClean="0"/>
              <a:t>quand</a:t>
            </a:r>
            <a:r>
              <a:rPr lang="es-ES" dirty="0" smtClean="0"/>
              <a:t> </a:t>
            </a:r>
            <a:r>
              <a:rPr lang="es-ES" dirty="0" err="1" smtClean="0"/>
              <a:t>il</a:t>
            </a:r>
            <a:r>
              <a:rPr lang="es-ES" dirty="0" smtClean="0"/>
              <a:t> </a:t>
            </a:r>
            <a:r>
              <a:rPr lang="es-ES" dirty="0" err="1" smtClean="0"/>
              <a:t>travaille</a:t>
            </a:r>
            <a:r>
              <a:rPr lang="es-ES" dirty="0" smtClean="0"/>
              <a:t>.</a:t>
            </a:r>
          </a:p>
          <a:p>
            <a:r>
              <a:rPr lang="es-ES" dirty="0" smtClean="0"/>
              <a:t>Son </a:t>
            </a:r>
            <a:r>
              <a:rPr lang="es-ES" dirty="0" err="1" smtClean="0"/>
              <a:t>salaire</a:t>
            </a:r>
            <a:r>
              <a:rPr lang="es-ES" dirty="0" smtClean="0"/>
              <a:t>.</a:t>
            </a:r>
          </a:p>
          <a:p>
            <a:endParaRPr lang="es-ES" dirty="0" smtClean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69992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          </a:t>
            </a:r>
            <a:r>
              <a:rPr lang="es-ES" u="sng" dirty="0" smtClean="0"/>
              <a:t>Vos </a:t>
            </a:r>
            <a:r>
              <a:rPr lang="es-ES" u="sng" dirty="0" err="1" smtClean="0"/>
              <a:t>questions</a:t>
            </a:r>
            <a:endParaRPr lang="es-ES" u="sng" dirty="0"/>
          </a:p>
        </p:txBody>
      </p:sp>
      <p:sp>
        <p:nvSpPr>
          <p:cNvPr id="10" name="9 Marcador de contenido"/>
          <p:cNvSpPr>
            <a:spLocks noGrp="1"/>
          </p:cNvSpPr>
          <p:nvPr>
            <p:ph sz="half" idx="1"/>
          </p:nvPr>
        </p:nvSpPr>
        <p:spPr>
          <a:xfrm>
            <a:off x="107505" y="1979086"/>
            <a:ext cx="4320480" cy="3826180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s-ES" sz="2000" b="1" dirty="0" err="1" smtClean="0"/>
              <a:t>Nom</a:t>
            </a:r>
            <a:endParaRPr lang="es-ES" sz="2000" b="1" dirty="0" smtClean="0"/>
          </a:p>
          <a:p>
            <a:pPr marL="514350" indent="-514350">
              <a:buFont typeface="+mj-lt"/>
              <a:buAutoNum type="arabicPeriod"/>
            </a:pPr>
            <a:r>
              <a:rPr lang="es-ES" sz="2000" b="1" dirty="0" err="1" smtClean="0"/>
              <a:t>Âge</a:t>
            </a:r>
            <a:r>
              <a:rPr lang="es-ES" sz="2000" b="1" dirty="0" smtClean="0"/>
              <a:t>, </a:t>
            </a:r>
            <a:r>
              <a:rPr lang="es-ES" sz="2000" b="1" dirty="0" err="1" smtClean="0"/>
              <a:t>nationalité</a:t>
            </a:r>
            <a:endParaRPr lang="es-ES" sz="2000" b="1" dirty="0" smtClean="0"/>
          </a:p>
          <a:p>
            <a:pPr marL="514350" indent="-514350">
              <a:buFont typeface="+mj-lt"/>
              <a:buAutoNum type="arabicPeriod"/>
            </a:pPr>
            <a:r>
              <a:rPr lang="es-ES" sz="2000" b="1" dirty="0" err="1" smtClean="0"/>
              <a:t>Secteur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d’activité</a:t>
            </a:r>
            <a:endParaRPr lang="es-ES" sz="2000" b="1" dirty="0" smtClean="0"/>
          </a:p>
          <a:p>
            <a:pPr marL="514350" indent="-514350">
              <a:buFont typeface="+mj-lt"/>
              <a:buAutoNum type="arabicPeriod"/>
            </a:pPr>
            <a:r>
              <a:rPr lang="es-ES" sz="2000" b="1" dirty="0" err="1" smtClean="0"/>
              <a:t>Lieu</a:t>
            </a:r>
            <a:r>
              <a:rPr lang="es-ES" sz="2000" b="1" dirty="0" smtClean="0"/>
              <a:t> de </a:t>
            </a:r>
            <a:r>
              <a:rPr lang="es-ES" sz="2000" b="1" dirty="0" err="1" smtClean="0"/>
              <a:t>travail</a:t>
            </a:r>
            <a:endParaRPr lang="es-ES" sz="2000" b="1" dirty="0" smtClean="0"/>
          </a:p>
          <a:p>
            <a:pPr marL="514350" indent="-514350">
              <a:buFont typeface="+mj-lt"/>
              <a:buAutoNum type="arabicPeriod"/>
            </a:pPr>
            <a:r>
              <a:rPr lang="es-ES" sz="2000" b="1" dirty="0" err="1" smtClean="0"/>
              <a:t>Lieu</a:t>
            </a:r>
            <a:r>
              <a:rPr lang="es-ES" sz="2000" b="1" dirty="0" smtClean="0"/>
              <a:t> de </a:t>
            </a:r>
            <a:r>
              <a:rPr lang="es-ES" sz="2000" b="1" dirty="0" err="1" smtClean="0"/>
              <a:t>résidence</a:t>
            </a:r>
            <a:endParaRPr lang="es-ES" sz="2000" b="1" dirty="0" smtClean="0"/>
          </a:p>
          <a:p>
            <a:pPr marL="514350" indent="-514350">
              <a:buFont typeface="+mj-lt"/>
              <a:buAutoNum type="arabicPeriod"/>
            </a:pPr>
            <a:r>
              <a:rPr lang="es-ES" sz="2000" b="1" dirty="0" err="1" smtClean="0"/>
              <a:t>Missions</a:t>
            </a:r>
            <a:r>
              <a:rPr lang="es-ES" sz="2000" b="1" dirty="0" smtClean="0"/>
              <a:t>, </a:t>
            </a:r>
            <a:r>
              <a:rPr lang="es-ES" sz="2000" b="1" dirty="0" err="1" smtClean="0"/>
              <a:t>tâches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professionnelles</a:t>
            </a:r>
            <a:r>
              <a:rPr lang="es-ES" sz="2000" b="1" dirty="0" smtClean="0"/>
              <a:t> (téléphone, </a:t>
            </a:r>
            <a:r>
              <a:rPr lang="es-ES" sz="2000" b="1" dirty="0" err="1" smtClean="0"/>
              <a:t>clients</a:t>
            </a:r>
            <a:r>
              <a:rPr lang="es-ES" sz="2000" b="1" dirty="0" smtClean="0"/>
              <a:t>…)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2000" b="1" dirty="0" smtClean="0"/>
              <a:t>Son </a:t>
            </a:r>
            <a:r>
              <a:rPr lang="es-ES" sz="2000" b="1" dirty="0" err="1" smtClean="0"/>
              <a:t>travail</a:t>
            </a:r>
            <a:endParaRPr lang="es-ES" sz="2000" b="1" dirty="0" smtClean="0"/>
          </a:p>
          <a:p>
            <a:pPr marL="514350" indent="-514350">
              <a:buFont typeface="+mj-lt"/>
              <a:buAutoNum type="arabicPeriod"/>
            </a:pPr>
            <a:r>
              <a:rPr lang="es-ES" sz="2000" b="1" dirty="0" err="1" smtClean="0"/>
              <a:t>Compétences</a:t>
            </a:r>
            <a:r>
              <a:rPr lang="es-ES" sz="2000" b="1" dirty="0" smtClean="0"/>
              <a:t> et </a:t>
            </a:r>
            <a:r>
              <a:rPr lang="es-ES" sz="2000" b="1" dirty="0" err="1" smtClean="0"/>
              <a:t>qualités</a:t>
            </a:r>
            <a:r>
              <a:rPr lang="es-ES" sz="2000" b="1" dirty="0" smtClean="0"/>
              <a:t> requises.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2000" b="1" dirty="0" err="1" smtClean="0"/>
              <a:t>Depuis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quand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il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travaille</a:t>
            </a:r>
            <a:r>
              <a:rPr lang="es-ES" sz="2000" b="1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2000" b="1" dirty="0" err="1" smtClean="0"/>
              <a:t>Salaire</a:t>
            </a:r>
            <a:r>
              <a:rPr lang="es-ES" sz="2000" b="1" dirty="0" smtClean="0"/>
              <a:t> </a:t>
            </a:r>
          </a:p>
        </p:txBody>
      </p:sp>
      <p:sp>
        <p:nvSpPr>
          <p:cNvPr id="11" name="10 Marcador de contenido"/>
          <p:cNvSpPr>
            <a:spLocks noGrp="1"/>
          </p:cNvSpPr>
          <p:nvPr>
            <p:ph sz="half" idx="2"/>
          </p:nvPr>
        </p:nvSpPr>
        <p:spPr>
          <a:xfrm>
            <a:off x="4283968" y="1340768"/>
            <a:ext cx="4680520" cy="4248473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s-ES" sz="2000" b="1" dirty="0" err="1" smtClean="0">
                <a:solidFill>
                  <a:srgbClr val="FF0000"/>
                </a:solidFill>
              </a:rPr>
              <a:t>Comment</a:t>
            </a:r>
            <a:r>
              <a:rPr lang="es-ES" sz="2000" b="1" dirty="0" smtClean="0">
                <a:solidFill>
                  <a:srgbClr val="FF0000"/>
                </a:solidFill>
              </a:rPr>
              <a:t> </a:t>
            </a:r>
            <a:r>
              <a:rPr lang="es-ES" sz="2000" b="1" dirty="0" err="1" smtClean="0">
                <a:solidFill>
                  <a:srgbClr val="0070C0"/>
                </a:solidFill>
              </a:rPr>
              <a:t>vous</a:t>
            </a:r>
            <a:r>
              <a:rPr lang="es-ES" sz="2000" b="1" dirty="0" smtClean="0">
                <a:solidFill>
                  <a:srgbClr val="0070C0"/>
                </a:solidFill>
              </a:rPr>
              <a:t> </a:t>
            </a:r>
            <a:r>
              <a:rPr lang="es-ES" sz="2000" b="1" dirty="0" err="1" smtClean="0">
                <a:solidFill>
                  <a:srgbClr val="0070C0"/>
                </a:solidFill>
              </a:rPr>
              <a:t>vous</a:t>
            </a:r>
            <a:r>
              <a:rPr lang="es-ES" sz="2000" b="1" dirty="0" smtClean="0">
                <a:solidFill>
                  <a:srgbClr val="0070C0"/>
                </a:solidFill>
              </a:rPr>
              <a:t> </a:t>
            </a:r>
            <a:r>
              <a:rPr lang="es-ES" sz="2000" b="1" dirty="0" err="1" smtClean="0">
                <a:solidFill>
                  <a:srgbClr val="0070C0"/>
                </a:solidFill>
              </a:rPr>
              <a:t>appelez</a:t>
            </a:r>
            <a:r>
              <a:rPr lang="es-ES" sz="2000" b="1" dirty="0" smtClean="0">
                <a:solidFill>
                  <a:srgbClr val="0070C0"/>
                </a:solidFill>
              </a:rPr>
              <a:t>?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2000" b="1" dirty="0" err="1" smtClean="0">
                <a:solidFill>
                  <a:srgbClr val="FF0000"/>
                </a:solidFill>
              </a:rPr>
              <a:t>Quel</a:t>
            </a:r>
            <a:r>
              <a:rPr lang="es-ES" sz="2000" b="1" dirty="0" smtClean="0">
                <a:solidFill>
                  <a:srgbClr val="FF0000"/>
                </a:solidFill>
              </a:rPr>
              <a:t> </a:t>
            </a:r>
            <a:r>
              <a:rPr lang="es-ES" sz="2000" b="1" dirty="0" err="1" smtClean="0">
                <a:solidFill>
                  <a:srgbClr val="0070C0"/>
                </a:solidFill>
              </a:rPr>
              <a:t>âge</a:t>
            </a:r>
            <a:r>
              <a:rPr lang="es-ES" sz="2000" b="1" dirty="0" smtClean="0">
                <a:solidFill>
                  <a:srgbClr val="0070C0"/>
                </a:solidFill>
              </a:rPr>
              <a:t> </a:t>
            </a:r>
            <a:r>
              <a:rPr lang="es-ES" sz="2000" b="1" dirty="0" err="1" smtClean="0">
                <a:solidFill>
                  <a:srgbClr val="0070C0"/>
                </a:solidFill>
              </a:rPr>
              <a:t>avez-vous</a:t>
            </a:r>
            <a:r>
              <a:rPr lang="es-ES" sz="2000" b="1" dirty="0" smtClean="0">
                <a:solidFill>
                  <a:srgbClr val="0070C0"/>
                </a:solidFill>
              </a:rPr>
              <a:t>? </a:t>
            </a:r>
            <a:r>
              <a:rPr lang="es-ES" sz="2000" b="1" dirty="0" err="1" smtClean="0">
                <a:solidFill>
                  <a:srgbClr val="FF0000"/>
                </a:solidFill>
              </a:rPr>
              <a:t>Quelle</a:t>
            </a:r>
            <a:r>
              <a:rPr lang="es-ES" sz="2000" b="1" dirty="0" smtClean="0">
                <a:solidFill>
                  <a:srgbClr val="FF0000"/>
                </a:solidFill>
              </a:rPr>
              <a:t> </a:t>
            </a:r>
            <a:r>
              <a:rPr lang="es-ES" sz="2000" b="1" dirty="0" err="1" smtClean="0">
                <a:solidFill>
                  <a:srgbClr val="0070C0"/>
                </a:solidFill>
              </a:rPr>
              <a:t>est</a:t>
            </a:r>
            <a:r>
              <a:rPr lang="es-ES" sz="2000" b="1" dirty="0" smtClean="0">
                <a:solidFill>
                  <a:srgbClr val="0070C0"/>
                </a:solidFill>
              </a:rPr>
              <a:t> </a:t>
            </a:r>
            <a:r>
              <a:rPr lang="es-ES" sz="2000" b="1" dirty="0" err="1" smtClean="0">
                <a:solidFill>
                  <a:srgbClr val="0070C0"/>
                </a:solidFill>
              </a:rPr>
              <a:t>votre</a:t>
            </a:r>
            <a:r>
              <a:rPr lang="es-ES" sz="2000" b="1" dirty="0" smtClean="0">
                <a:solidFill>
                  <a:srgbClr val="0070C0"/>
                </a:solidFill>
              </a:rPr>
              <a:t> </a:t>
            </a:r>
            <a:r>
              <a:rPr lang="es-ES" sz="2000" b="1" dirty="0" err="1" smtClean="0">
                <a:solidFill>
                  <a:srgbClr val="0070C0"/>
                </a:solidFill>
              </a:rPr>
              <a:t>nationalité</a:t>
            </a:r>
            <a:r>
              <a:rPr lang="es-ES" sz="2000" b="1" dirty="0" smtClean="0">
                <a:solidFill>
                  <a:srgbClr val="0070C0"/>
                </a:solidFill>
              </a:rPr>
              <a:t>?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2000" b="1" dirty="0" err="1" smtClean="0">
                <a:solidFill>
                  <a:srgbClr val="FF0000"/>
                </a:solidFill>
              </a:rPr>
              <a:t>Dans</a:t>
            </a:r>
            <a:r>
              <a:rPr lang="es-ES" sz="2000" b="1" dirty="0" smtClean="0">
                <a:solidFill>
                  <a:srgbClr val="FF0000"/>
                </a:solidFill>
              </a:rPr>
              <a:t> </a:t>
            </a:r>
            <a:r>
              <a:rPr lang="es-ES" sz="2000" b="1" dirty="0" err="1" smtClean="0">
                <a:solidFill>
                  <a:srgbClr val="FF0000"/>
                </a:solidFill>
              </a:rPr>
              <a:t>quel</a:t>
            </a:r>
            <a:r>
              <a:rPr lang="es-ES" sz="2000" b="1" dirty="0" smtClean="0">
                <a:solidFill>
                  <a:srgbClr val="FF0000"/>
                </a:solidFill>
              </a:rPr>
              <a:t> </a:t>
            </a:r>
            <a:r>
              <a:rPr lang="es-ES" sz="2000" b="1" dirty="0" err="1" smtClean="0">
                <a:solidFill>
                  <a:srgbClr val="0070C0"/>
                </a:solidFill>
              </a:rPr>
              <a:t>secteur</a:t>
            </a:r>
            <a:r>
              <a:rPr lang="es-ES" sz="2000" b="1" dirty="0" smtClean="0">
                <a:solidFill>
                  <a:srgbClr val="0070C0"/>
                </a:solidFill>
              </a:rPr>
              <a:t> du </a:t>
            </a:r>
            <a:r>
              <a:rPr lang="es-ES" sz="2000" b="1" dirty="0" err="1" smtClean="0">
                <a:solidFill>
                  <a:srgbClr val="0070C0"/>
                </a:solidFill>
              </a:rPr>
              <a:t>tourisme</a:t>
            </a:r>
            <a:r>
              <a:rPr lang="es-ES" sz="2000" b="1" dirty="0" smtClean="0">
                <a:solidFill>
                  <a:srgbClr val="0070C0"/>
                </a:solidFill>
              </a:rPr>
              <a:t> </a:t>
            </a:r>
            <a:r>
              <a:rPr lang="es-ES" sz="2000" b="1" dirty="0" err="1" smtClean="0">
                <a:solidFill>
                  <a:srgbClr val="0070C0"/>
                </a:solidFill>
              </a:rPr>
              <a:t>vous</a:t>
            </a:r>
            <a:r>
              <a:rPr lang="es-ES" sz="2000" b="1" dirty="0" smtClean="0">
                <a:solidFill>
                  <a:srgbClr val="0070C0"/>
                </a:solidFill>
              </a:rPr>
              <a:t> </a:t>
            </a:r>
            <a:r>
              <a:rPr lang="es-ES" sz="2000" b="1" dirty="0" err="1" smtClean="0">
                <a:solidFill>
                  <a:srgbClr val="0070C0"/>
                </a:solidFill>
              </a:rPr>
              <a:t>travaillez</a:t>
            </a:r>
            <a:r>
              <a:rPr lang="es-ES" sz="2000" b="1" dirty="0" smtClean="0">
                <a:solidFill>
                  <a:srgbClr val="0070C0"/>
                </a:solidFill>
              </a:rPr>
              <a:t>? 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2000" b="1" dirty="0" err="1" smtClean="0">
                <a:solidFill>
                  <a:srgbClr val="FF0000"/>
                </a:solidFill>
              </a:rPr>
              <a:t>Où</a:t>
            </a:r>
            <a:r>
              <a:rPr lang="es-ES" sz="2000" b="1" dirty="0" smtClean="0">
                <a:solidFill>
                  <a:srgbClr val="FF0000"/>
                </a:solidFill>
              </a:rPr>
              <a:t> </a:t>
            </a:r>
            <a:r>
              <a:rPr lang="es-ES" sz="2000" b="1" dirty="0" err="1" smtClean="0">
                <a:solidFill>
                  <a:srgbClr val="0070C0"/>
                </a:solidFill>
              </a:rPr>
              <a:t>vous</a:t>
            </a:r>
            <a:r>
              <a:rPr lang="es-ES" sz="2000" b="1" dirty="0" smtClean="0">
                <a:solidFill>
                  <a:srgbClr val="0070C0"/>
                </a:solidFill>
              </a:rPr>
              <a:t> </a:t>
            </a:r>
            <a:r>
              <a:rPr lang="es-ES" sz="2000" b="1" dirty="0" err="1" smtClean="0">
                <a:solidFill>
                  <a:srgbClr val="0070C0"/>
                </a:solidFill>
              </a:rPr>
              <a:t>travaillez</a:t>
            </a:r>
            <a:r>
              <a:rPr lang="es-ES" sz="2000" b="1" dirty="0" smtClean="0">
                <a:solidFill>
                  <a:srgbClr val="0070C0"/>
                </a:solidFill>
              </a:rPr>
              <a:t>?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2000" b="1" dirty="0" err="1" smtClean="0">
                <a:solidFill>
                  <a:srgbClr val="FF0000"/>
                </a:solidFill>
              </a:rPr>
              <a:t>Où</a:t>
            </a:r>
            <a:r>
              <a:rPr lang="es-ES" sz="2000" b="1" dirty="0" smtClean="0">
                <a:solidFill>
                  <a:srgbClr val="FF0000"/>
                </a:solidFill>
              </a:rPr>
              <a:t> </a:t>
            </a:r>
            <a:r>
              <a:rPr lang="es-ES" sz="2000" b="1" dirty="0" err="1" smtClean="0">
                <a:solidFill>
                  <a:srgbClr val="0070C0"/>
                </a:solidFill>
              </a:rPr>
              <a:t>vous</a:t>
            </a:r>
            <a:r>
              <a:rPr lang="es-ES" sz="2000" b="1" dirty="0" smtClean="0">
                <a:solidFill>
                  <a:srgbClr val="0070C0"/>
                </a:solidFill>
              </a:rPr>
              <a:t> </a:t>
            </a:r>
            <a:r>
              <a:rPr lang="es-ES" sz="2000" b="1" dirty="0" err="1" smtClean="0">
                <a:solidFill>
                  <a:srgbClr val="0070C0"/>
                </a:solidFill>
              </a:rPr>
              <a:t>habitez</a:t>
            </a:r>
            <a:r>
              <a:rPr lang="es-ES" sz="2000" b="1" dirty="0" smtClean="0">
                <a:solidFill>
                  <a:srgbClr val="0070C0"/>
                </a:solidFill>
              </a:rPr>
              <a:t>?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2000" b="1" dirty="0" err="1" smtClean="0">
                <a:solidFill>
                  <a:srgbClr val="FF0000"/>
                </a:solidFill>
              </a:rPr>
              <a:t>Qu’est</a:t>
            </a:r>
            <a:r>
              <a:rPr lang="es-ES" sz="2000" b="1" dirty="0" smtClean="0">
                <a:solidFill>
                  <a:srgbClr val="FF0000"/>
                </a:solidFill>
              </a:rPr>
              <a:t>-ce que</a:t>
            </a:r>
            <a:r>
              <a:rPr lang="es-ES" sz="2000" b="1" dirty="0" smtClean="0">
                <a:solidFill>
                  <a:srgbClr val="0070C0"/>
                </a:solidFill>
              </a:rPr>
              <a:t> </a:t>
            </a:r>
            <a:r>
              <a:rPr lang="es-ES" sz="2000" b="1" dirty="0" err="1" smtClean="0">
                <a:solidFill>
                  <a:srgbClr val="0070C0"/>
                </a:solidFill>
              </a:rPr>
              <a:t>vous</a:t>
            </a:r>
            <a:r>
              <a:rPr lang="es-ES" sz="2000" b="1" dirty="0" smtClean="0">
                <a:solidFill>
                  <a:srgbClr val="0070C0"/>
                </a:solidFill>
              </a:rPr>
              <a:t> </a:t>
            </a:r>
            <a:r>
              <a:rPr lang="es-ES" sz="2000" b="1" dirty="0" err="1" smtClean="0">
                <a:solidFill>
                  <a:srgbClr val="0070C0"/>
                </a:solidFill>
              </a:rPr>
              <a:t>faites</a:t>
            </a:r>
            <a:r>
              <a:rPr lang="es-ES" sz="2000" b="1" dirty="0" smtClean="0">
                <a:solidFill>
                  <a:srgbClr val="0070C0"/>
                </a:solidFill>
              </a:rPr>
              <a:t> </a:t>
            </a:r>
            <a:r>
              <a:rPr lang="es-ES" sz="2000" b="1" dirty="0" err="1" smtClean="0">
                <a:solidFill>
                  <a:srgbClr val="0070C0"/>
                </a:solidFill>
              </a:rPr>
              <a:t>dans</a:t>
            </a:r>
            <a:r>
              <a:rPr lang="es-ES" sz="2000" b="1" dirty="0" smtClean="0">
                <a:solidFill>
                  <a:srgbClr val="0070C0"/>
                </a:solidFill>
              </a:rPr>
              <a:t> </a:t>
            </a:r>
            <a:r>
              <a:rPr lang="es-ES" sz="2000" b="1" dirty="0" err="1" smtClean="0">
                <a:solidFill>
                  <a:srgbClr val="0070C0"/>
                </a:solidFill>
              </a:rPr>
              <a:t>votre</a:t>
            </a:r>
            <a:r>
              <a:rPr lang="es-ES" sz="2000" b="1" dirty="0" smtClean="0">
                <a:solidFill>
                  <a:srgbClr val="0070C0"/>
                </a:solidFill>
              </a:rPr>
              <a:t> </a:t>
            </a:r>
            <a:r>
              <a:rPr lang="es-ES" sz="2000" b="1" dirty="0" err="1" smtClean="0">
                <a:solidFill>
                  <a:srgbClr val="0070C0"/>
                </a:solidFill>
              </a:rPr>
              <a:t>métier</a:t>
            </a:r>
            <a:r>
              <a:rPr lang="es-ES" sz="2000" b="1" dirty="0" smtClean="0">
                <a:solidFill>
                  <a:srgbClr val="0070C0"/>
                </a:solidFill>
              </a:rPr>
              <a:t>? </a:t>
            </a:r>
            <a:r>
              <a:rPr lang="es-ES" sz="2000" b="1" dirty="0" err="1" smtClean="0">
                <a:solidFill>
                  <a:srgbClr val="FF0000"/>
                </a:solidFill>
              </a:rPr>
              <a:t>Quelles</a:t>
            </a:r>
            <a:r>
              <a:rPr lang="es-ES" sz="2000" b="1" dirty="0" smtClean="0">
                <a:solidFill>
                  <a:srgbClr val="FF0000"/>
                </a:solidFill>
              </a:rPr>
              <a:t> </a:t>
            </a:r>
            <a:r>
              <a:rPr lang="es-ES" sz="2000" b="1" dirty="0" err="1" smtClean="0">
                <a:solidFill>
                  <a:srgbClr val="0070C0"/>
                </a:solidFill>
              </a:rPr>
              <a:t>sont</a:t>
            </a:r>
            <a:r>
              <a:rPr lang="es-ES" sz="2000" b="1" dirty="0" smtClean="0">
                <a:solidFill>
                  <a:srgbClr val="0070C0"/>
                </a:solidFill>
              </a:rPr>
              <a:t> vos </a:t>
            </a:r>
            <a:r>
              <a:rPr lang="es-ES" sz="2000" b="1" dirty="0" err="1" smtClean="0">
                <a:solidFill>
                  <a:srgbClr val="0070C0"/>
                </a:solidFill>
              </a:rPr>
              <a:t>missions</a:t>
            </a:r>
            <a:r>
              <a:rPr lang="es-ES" sz="2000" b="1" dirty="0" smtClean="0">
                <a:solidFill>
                  <a:srgbClr val="0070C0"/>
                </a:solidFill>
              </a:rPr>
              <a:t>?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2000" b="1" dirty="0" err="1" smtClean="0">
                <a:solidFill>
                  <a:srgbClr val="FF0000"/>
                </a:solidFill>
              </a:rPr>
              <a:t>Est</a:t>
            </a:r>
            <a:r>
              <a:rPr lang="es-ES" sz="2000" b="1" dirty="0" smtClean="0">
                <a:solidFill>
                  <a:srgbClr val="FF0000"/>
                </a:solidFill>
              </a:rPr>
              <a:t>-ce que</a:t>
            </a:r>
            <a:r>
              <a:rPr lang="es-ES" sz="2000" b="1" dirty="0" smtClean="0">
                <a:solidFill>
                  <a:srgbClr val="0070C0"/>
                </a:solidFill>
              </a:rPr>
              <a:t> </a:t>
            </a:r>
            <a:r>
              <a:rPr lang="es-ES" sz="2000" b="1" dirty="0" err="1" smtClean="0">
                <a:solidFill>
                  <a:srgbClr val="0070C0"/>
                </a:solidFill>
              </a:rPr>
              <a:t>vous</a:t>
            </a:r>
            <a:r>
              <a:rPr lang="es-ES" sz="2000" b="1" dirty="0" smtClean="0">
                <a:solidFill>
                  <a:srgbClr val="0070C0"/>
                </a:solidFill>
              </a:rPr>
              <a:t> </a:t>
            </a:r>
            <a:r>
              <a:rPr lang="es-ES" sz="2000" b="1" dirty="0" err="1" smtClean="0">
                <a:solidFill>
                  <a:srgbClr val="0070C0"/>
                </a:solidFill>
              </a:rPr>
              <a:t>aimez</a:t>
            </a:r>
            <a:r>
              <a:rPr lang="es-ES" sz="2000" b="1" dirty="0" smtClean="0">
                <a:solidFill>
                  <a:srgbClr val="0070C0"/>
                </a:solidFill>
              </a:rPr>
              <a:t> </a:t>
            </a:r>
            <a:r>
              <a:rPr lang="es-ES" sz="2000" b="1" dirty="0" err="1" smtClean="0">
                <a:solidFill>
                  <a:srgbClr val="0070C0"/>
                </a:solidFill>
              </a:rPr>
              <a:t>votre</a:t>
            </a:r>
            <a:r>
              <a:rPr lang="es-ES" sz="2000" b="1" dirty="0" smtClean="0">
                <a:solidFill>
                  <a:srgbClr val="0070C0"/>
                </a:solidFill>
              </a:rPr>
              <a:t> </a:t>
            </a:r>
            <a:r>
              <a:rPr lang="es-ES" sz="2000" b="1" dirty="0" err="1" smtClean="0">
                <a:solidFill>
                  <a:srgbClr val="0070C0"/>
                </a:solidFill>
              </a:rPr>
              <a:t>travail</a:t>
            </a:r>
            <a:r>
              <a:rPr lang="es-ES" sz="2000" b="1" dirty="0" smtClean="0">
                <a:solidFill>
                  <a:srgbClr val="0070C0"/>
                </a:solidFill>
              </a:rPr>
              <a:t>?</a:t>
            </a:r>
            <a:endParaRPr lang="es-ES" sz="2000" b="1" dirty="0" smtClean="0">
              <a:solidFill>
                <a:srgbClr val="0070C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s-ES" sz="2000" b="1" dirty="0" err="1" smtClean="0">
                <a:solidFill>
                  <a:srgbClr val="FF0000"/>
                </a:solidFill>
              </a:rPr>
              <a:t>Quelle</a:t>
            </a:r>
            <a:r>
              <a:rPr lang="es-ES" sz="2000" b="1" dirty="0" smtClean="0">
                <a:solidFill>
                  <a:srgbClr val="FF0000"/>
                </a:solidFill>
              </a:rPr>
              <a:t> </a:t>
            </a:r>
            <a:r>
              <a:rPr lang="es-ES" sz="2000" b="1" dirty="0" err="1" smtClean="0">
                <a:solidFill>
                  <a:srgbClr val="0070C0"/>
                </a:solidFill>
              </a:rPr>
              <a:t>sont</a:t>
            </a:r>
            <a:r>
              <a:rPr lang="es-ES" sz="2000" b="1" dirty="0" smtClean="0">
                <a:solidFill>
                  <a:srgbClr val="0070C0"/>
                </a:solidFill>
              </a:rPr>
              <a:t> les </a:t>
            </a:r>
            <a:r>
              <a:rPr lang="es-ES" sz="2000" b="1" dirty="0" err="1" smtClean="0">
                <a:solidFill>
                  <a:srgbClr val="0070C0"/>
                </a:solidFill>
              </a:rPr>
              <a:t>qualités</a:t>
            </a:r>
            <a:r>
              <a:rPr lang="es-ES" sz="2000" b="1" dirty="0" smtClean="0">
                <a:solidFill>
                  <a:srgbClr val="0070C0"/>
                </a:solidFill>
              </a:rPr>
              <a:t> requises </a:t>
            </a:r>
            <a:r>
              <a:rPr lang="es-ES" sz="2000" b="1" dirty="0" err="1" smtClean="0">
                <a:solidFill>
                  <a:srgbClr val="0070C0"/>
                </a:solidFill>
              </a:rPr>
              <a:t>pour</a:t>
            </a:r>
            <a:r>
              <a:rPr lang="es-ES" sz="2000" b="1" dirty="0" smtClean="0">
                <a:solidFill>
                  <a:srgbClr val="0070C0"/>
                </a:solidFill>
              </a:rPr>
              <a:t> </a:t>
            </a:r>
            <a:r>
              <a:rPr lang="es-ES" sz="2000" b="1" dirty="0" err="1" smtClean="0">
                <a:solidFill>
                  <a:srgbClr val="0070C0"/>
                </a:solidFill>
              </a:rPr>
              <a:t>exercer</a:t>
            </a:r>
            <a:r>
              <a:rPr lang="es-ES" sz="2000" b="1" dirty="0" smtClean="0">
                <a:solidFill>
                  <a:srgbClr val="0070C0"/>
                </a:solidFill>
              </a:rPr>
              <a:t> </a:t>
            </a:r>
            <a:r>
              <a:rPr lang="es-ES" sz="2000" b="1" dirty="0" err="1" smtClean="0">
                <a:solidFill>
                  <a:srgbClr val="0070C0"/>
                </a:solidFill>
              </a:rPr>
              <a:t>votre</a:t>
            </a:r>
            <a:r>
              <a:rPr lang="es-ES" sz="2000" b="1" dirty="0" smtClean="0">
                <a:solidFill>
                  <a:srgbClr val="0070C0"/>
                </a:solidFill>
              </a:rPr>
              <a:t> </a:t>
            </a:r>
            <a:r>
              <a:rPr lang="es-ES" sz="2000" b="1" dirty="0" err="1" smtClean="0">
                <a:solidFill>
                  <a:srgbClr val="0070C0"/>
                </a:solidFill>
              </a:rPr>
              <a:t>métier</a:t>
            </a:r>
            <a:r>
              <a:rPr lang="es-ES" sz="2000" b="1" dirty="0" smtClean="0">
                <a:solidFill>
                  <a:srgbClr val="0070C0"/>
                </a:solidFill>
              </a:rPr>
              <a:t>?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2000" b="1" dirty="0" err="1" smtClean="0">
                <a:solidFill>
                  <a:srgbClr val="FF0000"/>
                </a:solidFill>
              </a:rPr>
              <a:t>Depuis</a:t>
            </a:r>
            <a:r>
              <a:rPr lang="es-ES" sz="2000" b="1" dirty="0" smtClean="0">
                <a:solidFill>
                  <a:srgbClr val="FF0000"/>
                </a:solidFill>
              </a:rPr>
              <a:t> </a:t>
            </a:r>
            <a:r>
              <a:rPr lang="es-ES" sz="2000" b="1" dirty="0" err="1" smtClean="0">
                <a:solidFill>
                  <a:srgbClr val="FF0000"/>
                </a:solidFill>
              </a:rPr>
              <a:t>quand</a:t>
            </a:r>
            <a:r>
              <a:rPr lang="es-ES" sz="2000" b="1" dirty="0" smtClean="0">
                <a:solidFill>
                  <a:srgbClr val="FF0000"/>
                </a:solidFill>
              </a:rPr>
              <a:t> </a:t>
            </a:r>
            <a:r>
              <a:rPr lang="es-ES" sz="2000" b="1" dirty="0" err="1" smtClean="0">
                <a:solidFill>
                  <a:srgbClr val="0070C0"/>
                </a:solidFill>
              </a:rPr>
              <a:t>travaillez-vous</a:t>
            </a:r>
            <a:r>
              <a:rPr lang="es-ES" sz="2000" b="1" dirty="0" smtClean="0">
                <a:solidFill>
                  <a:srgbClr val="0070C0"/>
                </a:solidFill>
              </a:rPr>
              <a:t> </a:t>
            </a:r>
            <a:r>
              <a:rPr lang="es-ES" sz="2000" b="1" dirty="0" err="1" smtClean="0">
                <a:solidFill>
                  <a:srgbClr val="0070C0"/>
                </a:solidFill>
              </a:rPr>
              <a:t>ici</a:t>
            </a:r>
            <a:r>
              <a:rPr lang="es-ES" sz="2000" b="1" dirty="0" smtClean="0">
                <a:solidFill>
                  <a:srgbClr val="0070C0"/>
                </a:solidFill>
              </a:rPr>
              <a:t>?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2000" b="1" dirty="0" err="1" smtClean="0">
                <a:solidFill>
                  <a:srgbClr val="FF0000"/>
                </a:solidFill>
              </a:rPr>
              <a:t>Combien</a:t>
            </a:r>
            <a:r>
              <a:rPr lang="es-ES" sz="2000" b="1" dirty="0" smtClean="0">
                <a:solidFill>
                  <a:srgbClr val="FF0000"/>
                </a:solidFill>
              </a:rPr>
              <a:t> </a:t>
            </a:r>
            <a:r>
              <a:rPr lang="es-ES" sz="2000" b="1" dirty="0" err="1" smtClean="0">
                <a:solidFill>
                  <a:srgbClr val="0070C0"/>
                </a:solidFill>
              </a:rPr>
              <a:t>vous</a:t>
            </a:r>
            <a:r>
              <a:rPr lang="es-ES" sz="2000" b="1" dirty="0" smtClean="0">
                <a:solidFill>
                  <a:srgbClr val="0070C0"/>
                </a:solidFill>
              </a:rPr>
              <a:t> </a:t>
            </a:r>
            <a:r>
              <a:rPr lang="es-ES" sz="2000" b="1" dirty="0" err="1" smtClean="0">
                <a:solidFill>
                  <a:srgbClr val="0070C0"/>
                </a:solidFill>
              </a:rPr>
              <a:t>gagnez</a:t>
            </a:r>
            <a:r>
              <a:rPr lang="es-ES" sz="2000" b="1" dirty="0" smtClean="0">
                <a:solidFill>
                  <a:srgbClr val="0070C0"/>
                </a:solidFill>
              </a:rPr>
              <a:t>?</a:t>
            </a:r>
            <a:endParaRPr lang="es-ES" sz="2000" b="1" dirty="0">
              <a:solidFill>
                <a:srgbClr val="0070C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116632"/>
            <a:ext cx="1944216" cy="1862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8685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92696"/>
          </a:xfrm>
        </p:spPr>
        <p:txBody>
          <a:bodyPr>
            <a:normAutofit/>
          </a:bodyPr>
          <a:lstStyle/>
          <a:p>
            <a:r>
              <a:rPr lang="es-ES" sz="2800" u="sng" dirty="0" err="1" smtClean="0"/>
              <a:t>Rapportez</a:t>
            </a:r>
            <a:r>
              <a:rPr lang="es-ES" sz="2800" u="sng" dirty="0" smtClean="0"/>
              <a:t> </a:t>
            </a:r>
            <a:r>
              <a:rPr lang="es-ES" sz="2800" u="sng" dirty="0" err="1" smtClean="0"/>
              <a:t>ses</a:t>
            </a:r>
            <a:r>
              <a:rPr lang="es-ES" sz="2800" u="sng" dirty="0" smtClean="0"/>
              <a:t> </a:t>
            </a:r>
            <a:r>
              <a:rPr lang="es-ES" sz="2800" u="sng" dirty="0" err="1" smtClean="0"/>
              <a:t>paroles</a:t>
            </a:r>
            <a:r>
              <a:rPr lang="es-ES" sz="2800" u="sng" dirty="0" smtClean="0"/>
              <a:t> </a:t>
            </a:r>
            <a:r>
              <a:rPr lang="es-ES" sz="2800" u="sng" dirty="0" err="1" smtClean="0"/>
              <a:t>au</a:t>
            </a:r>
            <a:r>
              <a:rPr lang="es-ES" sz="2800" u="sng" dirty="0" smtClean="0"/>
              <a:t> </a:t>
            </a:r>
            <a:r>
              <a:rPr lang="es-ES" sz="2800" u="sng" dirty="0" err="1" smtClean="0"/>
              <a:t>discours</a:t>
            </a:r>
            <a:r>
              <a:rPr lang="es-ES" sz="2800" u="sng" dirty="0" smtClean="0"/>
              <a:t> </a:t>
            </a:r>
            <a:r>
              <a:rPr lang="es-ES" sz="2800" u="sng" dirty="0" err="1" smtClean="0"/>
              <a:t>rapporté</a:t>
            </a:r>
            <a:r>
              <a:rPr lang="es-ES" sz="2800" u="sng" dirty="0" smtClean="0"/>
              <a:t> </a:t>
            </a:r>
            <a:r>
              <a:rPr lang="es-ES" sz="2800" u="sng" dirty="0" err="1" smtClean="0"/>
              <a:t>au</a:t>
            </a:r>
            <a:r>
              <a:rPr lang="es-ES" sz="2800" u="sng" dirty="0" smtClean="0"/>
              <a:t> </a:t>
            </a:r>
            <a:r>
              <a:rPr lang="es-ES" sz="2800" u="sng" dirty="0" err="1" smtClean="0"/>
              <a:t>présent</a:t>
            </a:r>
            <a:endParaRPr lang="es-ES" sz="2800" u="sng" dirty="0"/>
          </a:p>
        </p:txBody>
      </p:sp>
      <p:sp>
        <p:nvSpPr>
          <p:cNvPr id="5" name="10 Marcador de contenido"/>
          <p:cNvSpPr>
            <a:spLocks noGrp="1"/>
          </p:cNvSpPr>
          <p:nvPr>
            <p:ph sz="half" idx="1"/>
          </p:nvPr>
        </p:nvSpPr>
        <p:spPr>
          <a:xfrm>
            <a:off x="107504" y="1052736"/>
            <a:ext cx="4398640" cy="5472608"/>
          </a:xfrm>
        </p:spPr>
        <p:txBody>
          <a:bodyPr>
            <a:noAutofit/>
          </a:bodyPr>
          <a:lstStyle/>
          <a:p>
            <a:pPr marL="174625" indent="-174625">
              <a:buFont typeface="+mj-lt"/>
              <a:buAutoNum type="arabicPeriod"/>
            </a:pPr>
            <a:r>
              <a:rPr lang="es-ES" sz="2000" b="1" dirty="0" err="1" smtClean="0"/>
              <a:t>Comment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vous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vous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appelez</a:t>
            </a:r>
            <a:r>
              <a:rPr lang="es-ES" sz="2000" b="1" dirty="0" smtClean="0"/>
              <a:t>?</a:t>
            </a:r>
          </a:p>
          <a:p>
            <a:pPr marL="174625" indent="-174625">
              <a:buFont typeface="+mj-lt"/>
              <a:buAutoNum type="arabicPeriod"/>
            </a:pPr>
            <a:r>
              <a:rPr lang="es-ES" sz="2000" b="1" dirty="0" err="1" smtClean="0"/>
              <a:t>Quel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âge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avez-vous</a:t>
            </a:r>
            <a:r>
              <a:rPr lang="es-ES" sz="2000" b="1" dirty="0" smtClean="0"/>
              <a:t>? </a:t>
            </a:r>
            <a:r>
              <a:rPr lang="es-ES" sz="2000" b="1" dirty="0" err="1" smtClean="0"/>
              <a:t>Quelle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est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votre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nationalité</a:t>
            </a:r>
            <a:r>
              <a:rPr lang="es-ES" sz="2000" b="1" dirty="0" smtClean="0"/>
              <a:t>?</a:t>
            </a:r>
          </a:p>
          <a:p>
            <a:pPr marL="174625" indent="-174625">
              <a:buFont typeface="+mj-lt"/>
              <a:buAutoNum type="arabicPeriod"/>
            </a:pPr>
            <a:r>
              <a:rPr lang="es-ES" sz="2000" b="1" dirty="0" err="1" smtClean="0"/>
              <a:t>Dans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quel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secteur</a:t>
            </a:r>
            <a:r>
              <a:rPr lang="es-ES" sz="2000" b="1" dirty="0" smtClean="0"/>
              <a:t> du </a:t>
            </a:r>
            <a:r>
              <a:rPr lang="es-ES" sz="2000" b="1" dirty="0" err="1" smtClean="0"/>
              <a:t>tourisme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vous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travaillez</a:t>
            </a:r>
            <a:r>
              <a:rPr lang="es-ES" sz="2000" b="1" dirty="0" smtClean="0"/>
              <a:t>? </a:t>
            </a:r>
          </a:p>
          <a:p>
            <a:pPr marL="174625" indent="-174625">
              <a:buFont typeface="+mj-lt"/>
              <a:buAutoNum type="arabicPeriod"/>
            </a:pPr>
            <a:r>
              <a:rPr lang="es-ES" sz="2000" b="1" dirty="0" err="1" smtClean="0"/>
              <a:t>Où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vous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travaillez</a:t>
            </a:r>
            <a:r>
              <a:rPr lang="es-ES" sz="2000" b="1" dirty="0" smtClean="0"/>
              <a:t>?</a:t>
            </a:r>
          </a:p>
          <a:p>
            <a:pPr marL="174625" indent="-174625">
              <a:buFont typeface="+mj-lt"/>
              <a:buAutoNum type="arabicPeriod"/>
            </a:pPr>
            <a:r>
              <a:rPr lang="es-ES" sz="2000" b="1" dirty="0" err="1" smtClean="0"/>
              <a:t>Où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vous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habitez</a:t>
            </a:r>
            <a:r>
              <a:rPr lang="es-ES" sz="2000" b="1" dirty="0" smtClean="0"/>
              <a:t>?</a:t>
            </a:r>
          </a:p>
          <a:p>
            <a:pPr marL="174625" indent="-174625">
              <a:buFont typeface="+mj-lt"/>
              <a:buAutoNum type="arabicPeriod"/>
            </a:pPr>
            <a:r>
              <a:rPr lang="es-ES" sz="2000" b="1" dirty="0" err="1" smtClean="0">
                <a:solidFill>
                  <a:srgbClr val="FF0000"/>
                </a:solidFill>
              </a:rPr>
              <a:t>Qu’est</a:t>
            </a:r>
            <a:r>
              <a:rPr lang="es-ES" sz="2000" b="1" dirty="0" smtClean="0">
                <a:solidFill>
                  <a:srgbClr val="FF0000"/>
                </a:solidFill>
              </a:rPr>
              <a:t>-ce que </a:t>
            </a:r>
            <a:r>
              <a:rPr lang="es-ES" sz="2000" b="1" dirty="0" err="1" smtClean="0"/>
              <a:t>vous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faites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dans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votre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métier</a:t>
            </a:r>
            <a:r>
              <a:rPr lang="es-ES" sz="2000" b="1" dirty="0" smtClean="0"/>
              <a:t>? </a:t>
            </a:r>
            <a:r>
              <a:rPr lang="es-ES" sz="2000" b="1" dirty="0" err="1" smtClean="0"/>
              <a:t>Quelles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sont</a:t>
            </a:r>
            <a:r>
              <a:rPr lang="es-ES" sz="2000" b="1" dirty="0" smtClean="0"/>
              <a:t> vos </a:t>
            </a:r>
            <a:r>
              <a:rPr lang="es-ES" sz="2000" b="1" dirty="0" err="1" smtClean="0"/>
              <a:t>missions</a:t>
            </a:r>
            <a:r>
              <a:rPr lang="es-ES" sz="2000" b="1" dirty="0" smtClean="0"/>
              <a:t>?</a:t>
            </a:r>
          </a:p>
          <a:p>
            <a:pPr marL="174625" indent="-174625">
              <a:buFont typeface="+mj-lt"/>
              <a:buAutoNum type="arabicPeriod"/>
            </a:pPr>
            <a:r>
              <a:rPr lang="es-ES" sz="2000" b="1" dirty="0" err="1" smtClean="0">
                <a:solidFill>
                  <a:srgbClr val="FF0000"/>
                </a:solidFill>
              </a:rPr>
              <a:t>Est</a:t>
            </a:r>
            <a:r>
              <a:rPr lang="es-ES" sz="2000" b="1" dirty="0" smtClean="0">
                <a:solidFill>
                  <a:srgbClr val="FF0000"/>
                </a:solidFill>
              </a:rPr>
              <a:t>-ce que </a:t>
            </a:r>
            <a:r>
              <a:rPr lang="es-ES" sz="2000" b="1" dirty="0" err="1" smtClean="0">
                <a:solidFill>
                  <a:srgbClr val="FF0000"/>
                </a:solidFill>
              </a:rPr>
              <a:t>vous</a:t>
            </a:r>
            <a:r>
              <a:rPr lang="es-ES" sz="2000" b="1" dirty="0" smtClean="0">
                <a:solidFill>
                  <a:srgbClr val="FF0000"/>
                </a:solidFill>
              </a:rPr>
              <a:t> </a:t>
            </a:r>
            <a:r>
              <a:rPr lang="es-ES" sz="2000" b="1" dirty="0" err="1" smtClean="0"/>
              <a:t>aimez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votre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travail</a:t>
            </a:r>
            <a:r>
              <a:rPr lang="es-ES" sz="2000" b="1" dirty="0" smtClean="0"/>
              <a:t>?</a:t>
            </a:r>
            <a:endParaRPr lang="es-ES" sz="2000" b="1" dirty="0" smtClean="0"/>
          </a:p>
          <a:p>
            <a:pPr marL="174625" indent="-174625">
              <a:buFont typeface="+mj-lt"/>
              <a:buAutoNum type="arabicPeriod"/>
            </a:pPr>
            <a:r>
              <a:rPr lang="es-ES" sz="2000" b="1" dirty="0" err="1" smtClean="0"/>
              <a:t>Quelle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sont</a:t>
            </a:r>
            <a:r>
              <a:rPr lang="es-ES" sz="2000" b="1" dirty="0" smtClean="0"/>
              <a:t> les </a:t>
            </a:r>
            <a:r>
              <a:rPr lang="es-ES" sz="2000" b="1" dirty="0" err="1" smtClean="0"/>
              <a:t>qualités</a:t>
            </a:r>
            <a:r>
              <a:rPr lang="es-ES" sz="2000" b="1" dirty="0" smtClean="0"/>
              <a:t> requises </a:t>
            </a:r>
            <a:r>
              <a:rPr lang="es-ES" sz="2000" b="1" dirty="0" err="1" smtClean="0"/>
              <a:t>pour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exercer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votre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métier</a:t>
            </a:r>
            <a:r>
              <a:rPr lang="es-ES" sz="2000" b="1" dirty="0" smtClean="0"/>
              <a:t>?</a:t>
            </a:r>
          </a:p>
          <a:p>
            <a:pPr marL="174625" indent="-174625">
              <a:buFont typeface="+mj-lt"/>
              <a:buAutoNum type="arabicPeriod"/>
            </a:pPr>
            <a:r>
              <a:rPr lang="es-ES" sz="2000" b="1" dirty="0" err="1" smtClean="0"/>
              <a:t>Depuis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quand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travaillez-vous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ici</a:t>
            </a:r>
            <a:r>
              <a:rPr lang="es-ES" sz="2000" b="1" dirty="0" smtClean="0"/>
              <a:t>?</a:t>
            </a:r>
          </a:p>
          <a:p>
            <a:pPr marL="174625" indent="-174625">
              <a:buFont typeface="+mj-lt"/>
              <a:buAutoNum type="arabicPeriod"/>
            </a:pPr>
            <a:r>
              <a:rPr lang="es-ES" sz="2000" b="1" dirty="0" err="1" smtClean="0"/>
              <a:t>Combien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vous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gagnez</a:t>
            </a:r>
            <a:r>
              <a:rPr lang="es-ES" sz="2000" b="1" dirty="0" smtClean="0"/>
              <a:t>?</a:t>
            </a:r>
            <a:endParaRPr lang="es-ES" sz="2000" b="1" dirty="0"/>
          </a:p>
        </p:txBody>
      </p:sp>
      <p:sp>
        <p:nvSpPr>
          <p:cNvPr id="6" name="10 Marcador de contenido"/>
          <p:cNvSpPr>
            <a:spLocks noGrp="1"/>
          </p:cNvSpPr>
          <p:nvPr>
            <p:ph sz="half" idx="2"/>
          </p:nvPr>
        </p:nvSpPr>
        <p:spPr>
          <a:xfrm>
            <a:off x="4644008" y="620688"/>
            <a:ext cx="4320480" cy="4525963"/>
          </a:xfrm>
        </p:spPr>
        <p:txBody>
          <a:bodyPr>
            <a:noAutofit/>
          </a:bodyPr>
          <a:lstStyle/>
          <a:p>
            <a:pPr marL="174625" indent="-174625">
              <a:buFont typeface="+mj-lt"/>
              <a:buAutoNum type="arabicPeriod"/>
            </a:pPr>
            <a:r>
              <a:rPr lang="es-ES" sz="2000" b="1" dirty="0" smtClean="0"/>
              <a:t>Je lui demande </a:t>
            </a:r>
            <a:r>
              <a:rPr lang="es-ES" sz="2000" b="1" dirty="0" err="1" smtClean="0">
                <a:solidFill>
                  <a:srgbClr val="0070C0"/>
                </a:solidFill>
              </a:rPr>
              <a:t>comment</a:t>
            </a:r>
            <a:r>
              <a:rPr lang="es-ES" sz="2000" b="1" dirty="0" smtClean="0">
                <a:solidFill>
                  <a:srgbClr val="0070C0"/>
                </a:solidFill>
              </a:rPr>
              <a:t> </a:t>
            </a:r>
            <a:r>
              <a:rPr lang="es-ES" sz="2000" b="1" dirty="0" err="1" smtClean="0">
                <a:solidFill>
                  <a:srgbClr val="0070C0"/>
                </a:solidFill>
              </a:rPr>
              <a:t>il</a:t>
            </a:r>
            <a:r>
              <a:rPr lang="es-ES" sz="2000" b="1" dirty="0" smtClean="0">
                <a:solidFill>
                  <a:srgbClr val="0070C0"/>
                </a:solidFill>
              </a:rPr>
              <a:t> </a:t>
            </a:r>
            <a:r>
              <a:rPr lang="es-ES" sz="2000" b="1" dirty="0" err="1" smtClean="0">
                <a:solidFill>
                  <a:srgbClr val="0070C0"/>
                </a:solidFill>
              </a:rPr>
              <a:t>s’appelle</a:t>
            </a:r>
            <a:r>
              <a:rPr lang="es-ES" sz="2000" b="1" dirty="0" smtClean="0">
                <a:solidFill>
                  <a:srgbClr val="0070C0"/>
                </a:solidFill>
              </a:rPr>
              <a:t>.</a:t>
            </a:r>
          </a:p>
          <a:p>
            <a:pPr marL="174625" indent="-174625">
              <a:buFont typeface="+mj-lt"/>
              <a:buAutoNum type="arabicPeriod"/>
            </a:pPr>
            <a:r>
              <a:rPr lang="es-ES" sz="2000" b="1" dirty="0" smtClean="0"/>
              <a:t>Je lui demande </a:t>
            </a:r>
            <a:r>
              <a:rPr lang="es-ES" sz="2000" b="1" dirty="0" err="1" smtClean="0">
                <a:solidFill>
                  <a:srgbClr val="0070C0"/>
                </a:solidFill>
              </a:rPr>
              <a:t>quel</a:t>
            </a:r>
            <a:r>
              <a:rPr lang="es-ES" sz="2000" b="1" dirty="0" smtClean="0">
                <a:solidFill>
                  <a:srgbClr val="0070C0"/>
                </a:solidFill>
              </a:rPr>
              <a:t> </a:t>
            </a:r>
            <a:r>
              <a:rPr lang="es-ES" sz="2000" b="1" dirty="0" err="1" smtClean="0">
                <a:solidFill>
                  <a:srgbClr val="0070C0"/>
                </a:solidFill>
              </a:rPr>
              <a:t>âge</a:t>
            </a:r>
            <a:r>
              <a:rPr lang="es-ES" sz="2000" b="1" dirty="0" smtClean="0">
                <a:solidFill>
                  <a:srgbClr val="0070C0"/>
                </a:solidFill>
              </a:rPr>
              <a:t> </a:t>
            </a:r>
            <a:r>
              <a:rPr lang="es-ES" sz="2000" b="1" dirty="0" err="1" smtClean="0">
                <a:solidFill>
                  <a:srgbClr val="0070C0"/>
                </a:solidFill>
              </a:rPr>
              <a:t>il</a:t>
            </a:r>
            <a:r>
              <a:rPr lang="es-ES" sz="2000" b="1" dirty="0" smtClean="0">
                <a:solidFill>
                  <a:srgbClr val="0070C0"/>
                </a:solidFill>
              </a:rPr>
              <a:t> a et </a:t>
            </a:r>
            <a:r>
              <a:rPr lang="es-ES" sz="2000" b="1" dirty="0" err="1" smtClean="0">
                <a:solidFill>
                  <a:srgbClr val="0070C0"/>
                </a:solidFill>
              </a:rPr>
              <a:t>quelle</a:t>
            </a:r>
            <a:r>
              <a:rPr lang="es-ES" sz="2000" b="1" dirty="0" smtClean="0">
                <a:solidFill>
                  <a:srgbClr val="0070C0"/>
                </a:solidFill>
              </a:rPr>
              <a:t> </a:t>
            </a:r>
            <a:r>
              <a:rPr lang="es-ES" sz="2000" b="1" dirty="0" err="1" smtClean="0">
                <a:solidFill>
                  <a:srgbClr val="0070C0"/>
                </a:solidFill>
              </a:rPr>
              <a:t>est</a:t>
            </a:r>
            <a:r>
              <a:rPr lang="es-ES" sz="2000" b="1" dirty="0" smtClean="0">
                <a:solidFill>
                  <a:srgbClr val="0070C0"/>
                </a:solidFill>
              </a:rPr>
              <a:t> </a:t>
            </a:r>
            <a:r>
              <a:rPr lang="es-ES" sz="2000" b="1" dirty="0" err="1" smtClean="0">
                <a:solidFill>
                  <a:srgbClr val="0070C0"/>
                </a:solidFill>
              </a:rPr>
              <a:t>sa</a:t>
            </a:r>
            <a:r>
              <a:rPr lang="es-ES" sz="2000" b="1" dirty="0" smtClean="0">
                <a:solidFill>
                  <a:srgbClr val="0070C0"/>
                </a:solidFill>
              </a:rPr>
              <a:t> </a:t>
            </a:r>
            <a:r>
              <a:rPr lang="es-ES" sz="2000" b="1" dirty="0" err="1" smtClean="0">
                <a:solidFill>
                  <a:srgbClr val="0070C0"/>
                </a:solidFill>
              </a:rPr>
              <a:t>nationalité</a:t>
            </a:r>
            <a:r>
              <a:rPr lang="es-ES" sz="2000" b="1" dirty="0">
                <a:solidFill>
                  <a:srgbClr val="0070C0"/>
                </a:solidFill>
              </a:rPr>
              <a:t>.</a:t>
            </a:r>
            <a:endParaRPr lang="es-ES" sz="2000" b="1" dirty="0" smtClean="0">
              <a:solidFill>
                <a:srgbClr val="0070C0"/>
              </a:solidFill>
            </a:endParaRPr>
          </a:p>
          <a:p>
            <a:pPr marL="174625" indent="-174625">
              <a:buFont typeface="+mj-lt"/>
              <a:buAutoNum type="arabicPeriod"/>
            </a:pPr>
            <a:r>
              <a:rPr lang="es-ES" sz="2000" b="1" dirty="0" smtClean="0"/>
              <a:t>Je lui demande </a:t>
            </a:r>
            <a:r>
              <a:rPr lang="es-ES" sz="2000" b="1" dirty="0" err="1" smtClean="0">
                <a:solidFill>
                  <a:srgbClr val="0070C0"/>
                </a:solidFill>
              </a:rPr>
              <a:t>dans</a:t>
            </a:r>
            <a:r>
              <a:rPr lang="es-ES" sz="2000" b="1" dirty="0" smtClean="0">
                <a:solidFill>
                  <a:srgbClr val="0070C0"/>
                </a:solidFill>
              </a:rPr>
              <a:t> </a:t>
            </a:r>
            <a:r>
              <a:rPr lang="es-ES" sz="2000" b="1" dirty="0" err="1" smtClean="0">
                <a:solidFill>
                  <a:srgbClr val="0070C0"/>
                </a:solidFill>
              </a:rPr>
              <a:t>quel</a:t>
            </a:r>
            <a:r>
              <a:rPr lang="es-ES" sz="2000" b="1" dirty="0" smtClean="0">
                <a:solidFill>
                  <a:srgbClr val="0070C0"/>
                </a:solidFill>
              </a:rPr>
              <a:t> </a:t>
            </a:r>
            <a:r>
              <a:rPr lang="es-ES" sz="2000" b="1" dirty="0" err="1" smtClean="0">
                <a:solidFill>
                  <a:srgbClr val="0070C0"/>
                </a:solidFill>
              </a:rPr>
              <a:t>secteur</a:t>
            </a:r>
            <a:r>
              <a:rPr lang="es-ES" sz="2000" b="1" dirty="0" smtClean="0">
                <a:solidFill>
                  <a:srgbClr val="0070C0"/>
                </a:solidFill>
              </a:rPr>
              <a:t> du </a:t>
            </a:r>
            <a:r>
              <a:rPr lang="es-ES" sz="2000" b="1" dirty="0" err="1" smtClean="0">
                <a:solidFill>
                  <a:srgbClr val="0070C0"/>
                </a:solidFill>
              </a:rPr>
              <a:t>tourisme</a:t>
            </a:r>
            <a:r>
              <a:rPr lang="es-ES" sz="2000" b="1" dirty="0" smtClean="0">
                <a:solidFill>
                  <a:srgbClr val="0070C0"/>
                </a:solidFill>
              </a:rPr>
              <a:t> </a:t>
            </a:r>
            <a:r>
              <a:rPr lang="es-ES" sz="2000" b="1" dirty="0" err="1" smtClean="0">
                <a:solidFill>
                  <a:srgbClr val="0070C0"/>
                </a:solidFill>
              </a:rPr>
              <a:t>il</a:t>
            </a:r>
            <a:r>
              <a:rPr lang="es-ES" sz="2000" b="1" dirty="0" smtClean="0">
                <a:solidFill>
                  <a:srgbClr val="0070C0"/>
                </a:solidFill>
              </a:rPr>
              <a:t> </a:t>
            </a:r>
            <a:r>
              <a:rPr lang="es-ES" sz="2000" b="1" dirty="0" err="1" smtClean="0">
                <a:solidFill>
                  <a:srgbClr val="0070C0"/>
                </a:solidFill>
              </a:rPr>
              <a:t>travaille</a:t>
            </a:r>
            <a:r>
              <a:rPr lang="es-ES" sz="2000" b="1" dirty="0" smtClean="0">
                <a:solidFill>
                  <a:srgbClr val="0070C0"/>
                </a:solidFill>
              </a:rPr>
              <a:t>.</a:t>
            </a:r>
          </a:p>
          <a:p>
            <a:pPr marL="174625" indent="-174625">
              <a:buFont typeface="+mj-lt"/>
              <a:buAutoNum type="arabicPeriod"/>
            </a:pPr>
            <a:r>
              <a:rPr lang="es-ES" sz="2000" b="1" dirty="0"/>
              <a:t>Je lui demande </a:t>
            </a:r>
            <a:r>
              <a:rPr lang="es-ES" sz="2000" b="1" dirty="0" smtClean="0"/>
              <a:t> </a:t>
            </a:r>
            <a:r>
              <a:rPr lang="es-ES" sz="2000" b="1" dirty="0" err="1" smtClean="0">
                <a:solidFill>
                  <a:srgbClr val="0070C0"/>
                </a:solidFill>
              </a:rPr>
              <a:t>où</a:t>
            </a:r>
            <a:r>
              <a:rPr lang="es-ES" sz="2000" b="1" dirty="0" smtClean="0">
                <a:solidFill>
                  <a:srgbClr val="0070C0"/>
                </a:solidFill>
              </a:rPr>
              <a:t> </a:t>
            </a:r>
            <a:r>
              <a:rPr lang="es-ES" sz="2000" b="1" dirty="0" err="1" smtClean="0">
                <a:solidFill>
                  <a:srgbClr val="0070C0"/>
                </a:solidFill>
              </a:rPr>
              <a:t>il</a:t>
            </a:r>
            <a:r>
              <a:rPr lang="es-ES" sz="2000" b="1" dirty="0" smtClean="0">
                <a:solidFill>
                  <a:srgbClr val="0070C0"/>
                </a:solidFill>
              </a:rPr>
              <a:t> </a:t>
            </a:r>
            <a:r>
              <a:rPr lang="es-ES" sz="2000" b="1" dirty="0" err="1" smtClean="0">
                <a:solidFill>
                  <a:srgbClr val="0070C0"/>
                </a:solidFill>
              </a:rPr>
              <a:t>travaille</a:t>
            </a:r>
            <a:r>
              <a:rPr lang="es-ES" sz="2000" b="1" dirty="0" smtClean="0">
                <a:solidFill>
                  <a:srgbClr val="0070C0"/>
                </a:solidFill>
              </a:rPr>
              <a:t>.</a:t>
            </a:r>
          </a:p>
          <a:p>
            <a:pPr marL="174625" indent="-174625">
              <a:buFont typeface="+mj-lt"/>
              <a:buAutoNum type="arabicPeriod"/>
            </a:pPr>
            <a:r>
              <a:rPr lang="es-ES" sz="2000" b="1" dirty="0"/>
              <a:t>Je lui demande </a:t>
            </a:r>
            <a:r>
              <a:rPr lang="es-ES" sz="2000" b="1" dirty="0" smtClean="0"/>
              <a:t> </a:t>
            </a:r>
            <a:r>
              <a:rPr lang="es-ES" sz="2000" b="1" dirty="0" err="1" smtClean="0">
                <a:solidFill>
                  <a:srgbClr val="0070C0"/>
                </a:solidFill>
              </a:rPr>
              <a:t>où</a:t>
            </a:r>
            <a:r>
              <a:rPr lang="es-ES" sz="2000" b="1" dirty="0" smtClean="0">
                <a:solidFill>
                  <a:srgbClr val="0070C0"/>
                </a:solidFill>
              </a:rPr>
              <a:t> </a:t>
            </a:r>
            <a:r>
              <a:rPr lang="es-ES" sz="2000" b="1" dirty="0" err="1" smtClean="0">
                <a:solidFill>
                  <a:srgbClr val="0070C0"/>
                </a:solidFill>
              </a:rPr>
              <a:t>il</a:t>
            </a:r>
            <a:r>
              <a:rPr lang="es-ES" sz="2000" b="1" dirty="0" smtClean="0">
                <a:solidFill>
                  <a:srgbClr val="0070C0"/>
                </a:solidFill>
              </a:rPr>
              <a:t> habite.</a:t>
            </a:r>
          </a:p>
          <a:p>
            <a:pPr marL="174625" indent="-174625">
              <a:buFont typeface="+mj-lt"/>
              <a:buAutoNum type="arabicPeriod"/>
            </a:pPr>
            <a:r>
              <a:rPr lang="es-ES" sz="2000" b="1" dirty="0"/>
              <a:t>Je lui demande </a:t>
            </a:r>
            <a:r>
              <a:rPr lang="es-ES" sz="2000" b="1" dirty="0">
                <a:solidFill>
                  <a:srgbClr val="FF0000"/>
                </a:solidFill>
              </a:rPr>
              <a:t>ce </a:t>
            </a:r>
            <a:r>
              <a:rPr lang="es-ES" sz="2000" b="1" dirty="0" err="1" smtClean="0">
                <a:solidFill>
                  <a:srgbClr val="FF0000"/>
                </a:solidFill>
              </a:rPr>
              <a:t>qu’il</a:t>
            </a:r>
            <a:r>
              <a:rPr lang="es-ES" sz="2000" b="1" dirty="0" smtClean="0">
                <a:solidFill>
                  <a:srgbClr val="FF0000"/>
                </a:solidFill>
              </a:rPr>
              <a:t> </a:t>
            </a:r>
            <a:r>
              <a:rPr lang="es-ES" sz="2000" b="1" dirty="0" err="1" smtClean="0">
                <a:solidFill>
                  <a:srgbClr val="0070C0"/>
                </a:solidFill>
              </a:rPr>
              <a:t>fait</a:t>
            </a:r>
            <a:r>
              <a:rPr lang="es-ES" sz="2000" b="1" dirty="0" smtClean="0">
                <a:solidFill>
                  <a:srgbClr val="0070C0"/>
                </a:solidFill>
              </a:rPr>
              <a:t> </a:t>
            </a:r>
            <a:r>
              <a:rPr lang="es-ES" sz="2000" b="1" dirty="0" err="1" smtClean="0">
                <a:solidFill>
                  <a:srgbClr val="0070C0"/>
                </a:solidFill>
              </a:rPr>
              <a:t>dans</a:t>
            </a:r>
            <a:r>
              <a:rPr lang="es-ES" sz="2000" b="1" dirty="0" smtClean="0">
                <a:solidFill>
                  <a:srgbClr val="0070C0"/>
                </a:solidFill>
              </a:rPr>
              <a:t> son </a:t>
            </a:r>
            <a:r>
              <a:rPr lang="es-ES" sz="2000" b="1" dirty="0" err="1" smtClean="0">
                <a:solidFill>
                  <a:srgbClr val="0070C0"/>
                </a:solidFill>
              </a:rPr>
              <a:t>métier</a:t>
            </a:r>
            <a:r>
              <a:rPr lang="es-ES" sz="2000" b="1" dirty="0" smtClean="0">
                <a:solidFill>
                  <a:srgbClr val="0070C0"/>
                </a:solidFill>
              </a:rPr>
              <a:t> et </a:t>
            </a:r>
            <a:r>
              <a:rPr lang="es-ES" sz="2000" b="1" dirty="0" err="1" smtClean="0">
                <a:solidFill>
                  <a:srgbClr val="0070C0"/>
                </a:solidFill>
              </a:rPr>
              <a:t>quelles</a:t>
            </a:r>
            <a:r>
              <a:rPr lang="es-ES" sz="2000" b="1" dirty="0" smtClean="0">
                <a:solidFill>
                  <a:srgbClr val="0070C0"/>
                </a:solidFill>
              </a:rPr>
              <a:t> </a:t>
            </a:r>
            <a:r>
              <a:rPr lang="es-ES" sz="2000" b="1" dirty="0" err="1" smtClean="0">
                <a:solidFill>
                  <a:srgbClr val="0070C0"/>
                </a:solidFill>
              </a:rPr>
              <a:t>sont</a:t>
            </a:r>
            <a:r>
              <a:rPr lang="es-ES" sz="2000" b="1" dirty="0" smtClean="0">
                <a:solidFill>
                  <a:srgbClr val="0070C0"/>
                </a:solidFill>
              </a:rPr>
              <a:t> </a:t>
            </a:r>
            <a:r>
              <a:rPr lang="es-ES" sz="2000" b="1" dirty="0" err="1" smtClean="0">
                <a:solidFill>
                  <a:srgbClr val="0070C0"/>
                </a:solidFill>
              </a:rPr>
              <a:t>ses</a:t>
            </a:r>
            <a:r>
              <a:rPr lang="es-ES" sz="2000" b="1" dirty="0" smtClean="0">
                <a:solidFill>
                  <a:srgbClr val="0070C0"/>
                </a:solidFill>
              </a:rPr>
              <a:t> </a:t>
            </a:r>
            <a:r>
              <a:rPr lang="es-ES" sz="2000" b="1" dirty="0" err="1" smtClean="0">
                <a:solidFill>
                  <a:srgbClr val="0070C0"/>
                </a:solidFill>
              </a:rPr>
              <a:t>missions</a:t>
            </a:r>
            <a:r>
              <a:rPr lang="es-ES" sz="2000" b="1" dirty="0" smtClean="0">
                <a:solidFill>
                  <a:srgbClr val="0070C0"/>
                </a:solidFill>
              </a:rPr>
              <a:t>?</a:t>
            </a:r>
          </a:p>
          <a:p>
            <a:pPr marL="174625" indent="-174625">
              <a:buFont typeface="+mj-lt"/>
              <a:buAutoNum type="arabicPeriod"/>
            </a:pPr>
            <a:r>
              <a:rPr lang="es-ES" sz="2000" b="1" dirty="0" smtClean="0"/>
              <a:t>Je lui demande </a:t>
            </a:r>
            <a:r>
              <a:rPr lang="es-ES" sz="2000" b="1" dirty="0" err="1" smtClean="0">
                <a:solidFill>
                  <a:srgbClr val="FF0000"/>
                </a:solidFill>
              </a:rPr>
              <a:t>s’</a:t>
            </a:r>
            <a:r>
              <a:rPr lang="es-ES" sz="2000" b="1" dirty="0" err="1" smtClean="0">
                <a:solidFill>
                  <a:srgbClr val="0070C0"/>
                </a:solidFill>
              </a:rPr>
              <a:t>il</a:t>
            </a:r>
            <a:r>
              <a:rPr lang="es-ES" sz="2000" b="1" dirty="0" smtClean="0">
                <a:solidFill>
                  <a:srgbClr val="0070C0"/>
                </a:solidFill>
              </a:rPr>
              <a:t> </a:t>
            </a:r>
            <a:r>
              <a:rPr lang="es-ES" sz="2000" b="1" dirty="0" err="1" smtClean="0">
                <a:solidFill>
                  <a:srgbClr val="0070C0"/>
                </a:solidFill>
              </a:rPr>
              <a:t>aime</a:t>
            </a:r>
            <a:r>
              <a:rPr lang="es-ES" sz="2000" b="1" dirty="0" smtClean="0">
                <a:solidFill>
                  <a:srgbClr val="0070C0"/>
                </a:solidFill>
              </a:rPr>
              <a:t> son </a:t>
            </a:r>
            <a:r>
              <a:rPr lang="es-ES" sz="2000" b="1" dirty="0" err="1" smtClean="0">
                <a:solidFill>
                  <a:srgbClr val="0070C0"/>
                </a:solidFill>
              </a:rPr>
              <a:t>travail</a:t>
            </a:r>
            <a:r>
              <a:rPr lang="es-ES" sz="2000" b="1" dirty="0" smtClean="0">
                <a:solidFill>
                  <a:srgbClr val="0070C0"/>
                </a:solidFill>
              </a:rPr>
              <a:t>.</a:t>
            </a:r>
            <a:endParaRPr lang="es-ES" sz="2000" b="1" dirty="0" smtClean="0">
              <a:solidFill>
                <a:srgbClr val="0070C0"/>
              </a:solidFill>
            </a:endParaRPr>
          </a:p>
          <a:p>
            <a:pPr marL="174625" indent="-174625">
              <a:buFont typeface="+mj-lt"/>
              <a:buAutoNum type="arabicPeriod"/>
            </a:pPr>
            <a:r>
              <a:rPr lang="es-ES" sz="2000" b="1" dirty="0"/>
              <a:t>Je lui demande </a:t>
            </a:r>
            <a:r>
              <a:rPr lang="es-ES" sz="2000" b="1" dirty="0" err="1" smtClean="0">
                <a:solidFill>
                  <a:srgbClr val="0070C0"/>
                </a:solidFill>
              </a:rPr>
              <a:t>quelle</a:t>
            </a:r>
            <a:r>
              <a:rPr lang="es-ES" sz="2000" b="1" dirty="0" smtClean="0">
                <a:solidFill>
                  <a:srgbClr val="0070C0"/>
                </a:solidFill>
              </a:rPr>
              <a:t> </a:t>
            </a:r>
            <a:r>
              <a:rPr lang="es-ES" sz="2000" b="1" dirty="0" err="1" smtClean="0">
                <a:solidFill>
                  <a:srgbClr val="0070C0"/>
                </a:solidFill>
              </a:rPr>
              <a:t>sont</a:t>
            </a:r>
            <a:r>
              <a:rPr lang="es-ES" sz="2000" b="1" dirty="0" smtClean="0">
                <a:solidFill>
                  <a:srgbClr val="0070C0"/>
                </a:solidFill>
              </a:rPr>
              <a:t> les </a:t>
            </a:r>
            <a:r>
              <a:rPr lang="es-ES" sz="2000" b="1" dirty="0" err="1" smtClean="0">
                <a:solidFill>
                  <a:srgbClr val="0070C0"/>
                </a:solidFill>
              </a:rPr>
              <a:t>qualités</a:t>
            </a:r>
            <a:r>
              <a:rPr lang="es-ES" sz="2000" b="1" dirty="0" smtClean="0">
                <a:solidFill>
                  <a:srgbClr val="0070C0"/>
                </a:solidFill>
              </a:rPr>
              <a:t> requises </a:t>
            </a:r>
            <a:r>
              <a:rPr lang="es-ES" sz="2000" b="1" dirty="0" err="1" smtClean="0">
                <a:solidFill>
                  <a:srgbClr val="0070C0"/>
                </a:solidFill>
              </a:rPr>
              <a:t>pour</a:t>
            </a:r>
            <a:r>
              <a:rPr lang="es-ES" sz="2000" b="1" dirty="0" smtClean="0">
                <a:solidFill>
                  <a:srgbClr val="0070C0"/>
                </a:solidFill>
              </a:rPr>
              <a:t> </a:t>
            </a:r>
            <a:r>
              <a:rPr lang="es-ES" sz="2000" b="1" dirty="0" err="1" smtClean="0">
                <a:solidFill>
                  <a:srgbClr val="0070C0"/>
                </a:solidFill>
              </a:rPr>
              <a:t>exercer</a:t>
            </a:r>
            <a:r>
              <a:rPr lang="es-ES" sz="2000" b="1" dirty="0" smtClean="0">
                <a:solidFill>
                  <a:srgbClr val="0070C0"/>
                </a:solidFill>
              </a:rPr>
              <a:t> son </a:t>
            </a:r>
            <a:r>
              <a:rPr lang="es-ES" sz="2000" b="1" dirty="0" err="1" smtClean="0">
                <a:solidFill>
                  <a:srgbClr val="0070C0"/>
                </a:solidFill>
              </a:rPr>
              <a:t>métier</a:t>
            </a:r>
            <a:r>
              <a:rPr lang="es-ES" sz="2000" b="1" dirty="0" smtClean="0">
                <a:solidFill>
                  <a:srgbClr val="0070C0"/>
                </a:solidFill>
              </a:rPr>
              <a:t>. </a:t>
            </a:r>
          </a:p>
          <a:p>
            <a:pPr marL="174625" indent="-174625">
              <a:buFont typeface="+mj-lt"/>
              <a:buAutoNum type="arabicPeriod"/>
            </a:pPr>
            <a:r>
              <a:rPr lang="es-ES" sz="2000" b="1" dirty="0"/>
              <a:t>Je lui demande </a:t>
            </a:r>
            <a:r>
              <a:rPr lang="es-ES" sz="2000" b="1" dirty="0" smtClean="0"/>
              <a:t> </a:t>
            </a:r>
            <a:r>
              <a:rPr lang="es-ES" sz="2000" b="1" dirty="0" err="1" smtClean="0">
                <a:solidFill>
                  <a:srgbClr val="0070C0"/>
                </a:solidFill>
              </a:rPr>
              <a:t>depuis</a:t>
            </a:r>
            <a:r>
              <a:rPr lang="es-ES" sz="2000" b="1" dirty="0" smtClean="0">
                <a:solidFill>
                  <a:srgbClr val="0070C0"/>
                </a:solidFill>
              </a:rPr>
              <a:t> </a:t>
            </a:r>
            <a:r>
              <a:rPr lang="es-ES" sz="2000" b="1" dirty="0" err="1" smtClean="0">
                <a:solidFill>
                  <a:srgbClr val="0070C0"/>
                </a:solidFill>
              </a:rPr>
              <a:t>quand</a:t>
            </a:r>
            <a:r>
              <a:rPr lang="es-ES" sz="2000" b="1" dirty="0" smtClean="0">
                <a:solidFill>
                  <a:srgbClr val="0070C0"/>
                </a:solidFill>
              </a:rPr>
              <a:t>/ </a:t>
            </a:r>
            <a:r>
              <a:rPr lang="es-ES" sz="2000" b="1" dirty="0" err="1" smtClean="0">
                <a:solidFill>
                  <a:srgbClr val="0070C0"/>
                </a:solidFill>
              </a:rPr>
              <a:t>depuis</a:t>
            </a:r>
            <a:r>
              <a:rPr lang="es-ES" sz="2000" b="1" dirty="0" smtClean="0">
                <a:solidFill>
                  <a:srgbClr val="0070C0"/>
                </a:solidFill>
              </a:rPr>
              <a:t> </a:t>
            </a:r>
            <a:r>
              <a:rPr lang="es-ES" sz="2000" b="1" dirty="0" err="1" smtClean="0">
                <a:solidFill>
                  <a:srgbClr val="0070C0"/>
                </a:solidFill>
              </a:rPr>
              <a:t>combien</a:t>
            </a:r>
            <a:r>
              <a:rPr lang="es-ES" sz="2000" b="1" dirty="0" smtClean="0">
                <a:solidFill>
                  <a:srgbClr val="0070C0"/>
                </a:solidFill>
              </a:rPr>
              <a:t> de </a:t>
            </a:r>
            <a:r>
              <a:rPr lang="es-ES" sz="2000" b="1" dirty="0" err="1" smtClean="0">
                <a:solidFill>
                  <a:srgbClr val="0070C0"/>
                </a:solidFill>
              </a:rPr>
              <a:t>temps</a:t>
            </a:r>
            <a:r>
              <a:rPr lang="es-ES" sz="2000" b="1" dirty="0" smtClean="0">
                <a:solidFill>
                  <a:srgbClr val="0070C0"/>
                </a:solidFill>
              </a:rPr>
              <a:t> </a:t>
            </a:r>
            <a:r>
              <a:rPr lang="es-ES" sz="2000" b="1" dirty="0" err="1" smtClean="0">
                <a:solidFill>
                  <a:srgbClr val="0070C0"/>
                </a:solidFill>
              </a:rPr>
              <a:t>il</a:t>
            </a:r>
            <a:r>
              <a:rPr lang="es-ES" sz="2000" b="1" dirty="0" smtClean="0">
                <a:solidFill>
                  <a:srgbClr val="0070C0"/>
                </a:solidFill>
              </a:rPr>
              <a:t> </a:t>
            </a:r>
            <a:r>
              <a:rPr lang="es-ES" sz="2000" b="1" dirty="0" err="1" smtClean="0">
                <a:solidFill>
                  <a:srgbClr val="0070C0"/>
                </a:solidFill>
              </a:rPr>
              <a:t>travaille</a:t>
            </a:r>
            <a:r>
              <a:rPr lang="es-ES" sz="2000" b="1" dirty="0" smtClean="0">
                <a:solidFill>
                  <a:srgbClr val="0070C0"/>
                </a:solidFill>
              </a:rPr>
              <a:t> </a:t>
            </a:r>
            <a:r>
              <a:rPr lang="es-ES" sz="2000" b="1" dirty="0" err="1" smtClean="0">
                <a:solidFill>
                  <a:srgbClr val="0070C0"/>
                </a:solidFill>
              </a:rPr>
              <a:t>ici</a:t>
            </a:r>
            <a:r>
              <a:rPr lang="es-ES" sz="2000" b="1" dirty="0">
                <a:solidFill>
                  <a:srgbClr val="0070C0"/>
                </a:solidFill>
              </a:rPr>
              <a:t>.</a:t>
            </a:r>
            <a:endParaRPr lang="es-ES" sz="2000" b="1" dirty="0" smtClean="0">
              <a:solidFill>
                <a:srgbClr val="0070C0"/>
              </a:solidFill>
            </a:endParaRPr>
          </a:p>
          <a:p>
            <a:pPr marL="174625" indent="-174625">
              <a:buFont typeface="+mj-lt"/>
              <a:buAutoNum type="arabicPeriod"/>
            </a:pPr>
            <a:r>
              <a:rPr lang="es-ES" sz="2000" b="1" dirty="0"/>
              <a:t>Je lui demande </a:t>
            </a:r>
            <a:r>
              <a:rPr lang="es-ES" sz="2000" b="1" dirty="0" smtClean="0"/>
              <a:t> </a:t>
            </a:r>
            <a:r>
              <a:rPr lang="es-ES" sz="2000" b="1" dirty="0" err="1" smtClean="0">
                <a:solidFill>
                  <a:srgbClr val="0070C0"/>
                </a:solidFill>
              </a:rPr>
              <a:t>combien</a:t>
            </a:r>
            <a:r>
              <a:rPr lang="es-ES" sz="2000" b="1" dirty="0" smtClean="0">
                <a:solidFill>
                  <a:srgbClr val="0070C0"/>
                </a:solidFill>
              </a:rPr>
              <a:t> </a:t>
            </a:r>
            <a:r>
              <a:rPr lang="es-ES" sz="2000" b="1" dirty="0" err="1" smtClean="0">
                <a:solidFill>
                  <a:srgbClr val="0070C0"/>
                </a:solidFill>
              </a:rPr>
              <a:t>il</a:t>
            </a:r>
            <a:r>
              <a:rPr lang="es-ES" sz="2000" b="1" dirty="0" smtClean="0">
                <a:solidFill>
                  <a:srgbClr val="0070C0"/>
                </a:solidFill>
              </a:rPr>
              <a:t> </a:t>
            </a:r>
            <a:r>
              <a:rPr lang="es-ES" sz="2000" b="1" dirty="0" err="1" smtClean="0">
                <a:solidFill>
                  <a:srgbClr val="0070C0"/>
                </a:solidFill>
              </a:rPr>
              <a:t>gagne</a:t>
            </a:r>
            <a:r>
              <a:rPr lang="es-ES" sz="2000" b="1" dirty="0" smtClean="0">
                <a:solidFill>
                  <a:srgbClr val="0070C0"/>
                </a:solidFill>
              </a:rPr>
              <a:t>.</a:t>
            </a:r>
            <a:endParaRPr lang="es-ES" sz="2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644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5 Marcador de contenido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8686800" cy="5400600"/>
          </a:xfrm>
        </p:spPr>
        <p:txBody>
          <a:bodyPr>
            <a:normAutofit fontScale="62500" lnSpcReduction="20000"/>
          </a:bodyPr>
          <a:lstStyle/>
          <a:p>
            <a:r>
              <a:rPr lang="es-ES" b="1" dirty="0" smtClean="0">
                <a:solidFill>
                  <a:srgbClr val="0070C0"/>
                </a:solidFill>
              </a:rPr>
              <a:t>Je </a:t>
            </a:r>
            <a:r>
              <a:rPr lang="es-ES" b="1" dirty="0" err="1" smtClean="0">
                <a:solidFill>
                  <a:srgbClr val="0070C0"/>
                </a:solidFill>
              </a:rPr>
              <a:t>m’appelle</a:t>
            </a:r>
            <a:r>
              <a:rPr lang="es-ES" b="1" dirty="0" smtClean="0">
                <a:solidFill>
                  <a:srgbClr val="0070C0"/>
                </a:solidFill>
              </a:rPr>
              <a:t> Alexandre </a:t>
            </a:r>
            <a:r>
              <a:rPr lang="es-ES" b="1" dirty="0" err="1" smtClean="0">
                <a:solidFill>
                  <a:srgbClr val="0070C0"/>
                </a:solidFill>
              </a:rPr>
              <a:t>Jardin</a:t>
            </a:r>
            <a:r>
              <a:rPr lang="es-ES" b="1" dirty="0" smtClean="0">
                <a:solidFill>
                  <a:srgbClr val="0070C0"/>
                </a:solidFill>
              </a:rPr>
              <a:t>.</a:t>
            </a:r>
          </a:p>
          <a:p>
            <a:r>
              <a:rPr lang="es-ES" b="1" dirty="0" err="1" smtClean="0">
                <a:solidFill>
                  <a:srgbClr val="0070C0"/>
                </a:solidFill>
              </a:rPr>
              <a:t>J’ai</a:t>
            </a:r>
            <a:r>
              <a:rPr lang="es-ES" b="1" dirty="0" smtClean="0">
                <a:solidFill>
                  <a:srgbClr val="0070C0"/>
                </a:solidFill>
              </a:rPr>
              <a:t> 30 </a:t>
            </a:r>
            <a:r>
              <a:rPr lang="es-ES" b="1" dirty="0" err="1" smtClean="0">
                <a:solidFill>
                  <a:srgbClr val="0070C0"/>
                </a:solidFill>
              </a:rPr>
              <a:t>ans</a:t>
            </a:r>
            <a:r>
              <a:rPr lang="es-ES" b="1" dirty="0" smtClean="0">
                <a:solidFill>
                  <a:srgbClr val="0070C0"/>
                </a:solidFill>
              </a:rPr>
              <a:t>. </a:t>
            </a:r>
            <a:r>
              <a:rPr lang="es-ES" b="1" dirty="0">
                <a:solidFill>
                  <a:srgbClr val="0070C0"/>
                </a:solidFill>
              </a:rPr>
              <a:t> </a:t>
            </a:r>
            <a:r>
              <a:rPr lang="es-ES" b="1" dirty="0" smtClean="0">
                <a:solidFill>
                  <a:srgbClr val="0070C0"/>
                </a:solidFill>
              </a:rPr>
              <a:t>Je </a:t>
            </a:r>
            <a:r>
              <a:rPr lang="es-ES" b="1" dirty="0" err="1" smtClean="0">
                <a:solidFill>
                  <a:srgbClr val="0070C0"/>
                </a:solidFill>
              </a:rPr>
              <a:t>suis</a:t>
            </a:r>
            <a:r>
              <a:rPr lang="es-ES" b="1" dirty="0" smtClean="0">
                <a:solidFill>
                  <a:srgbClr val="0070C0"/>
                </a:solidFill>
              </a:rPr>
              <a:t> </a:t>
            </a:r>
            <a:r>
              <a:rPr lang="es-ES" b="1" dirty="0" err="1" smtClean="0">
                <a:solidFill>
                  <a:srgbClr val="0070C0"/>
                </a:solidFill>
              </a:rPr>
              <a:t>espagnol</a:t>
            </a:r>
            <a:r>
              <a:rPr lang="es-ES" b="1" dirty="0" smtClean="0">
                <a:solidFill>
                  <a:srgbClr val="0070C0"/>
                </a:solidFill>
              </a:rPr>
              <a:t>.</a:t>
            </a:r>
          </a:p>
          <a:p>
            <a:r>
              <a:rPr lang="es-ES" b="1" dirty="0" smtClean="0">
                <a:solidFill>
                  <a:srgbClr val="0070C0"/>
                </a:solidFill>
              </a:rPr>
              <a:t>Je </a:t>
            </a:r>
            <a:r>
              <a:rPr lang="es-ES" b="1" dirty="0" err="1" smtClean="0">
                <a:solidFill>
                  <a:srgbClr val="0070C0"/>
                </a:solidFill>
              </a:rPr>
              <a:t>travaille</a:t>
            </a:r>
            <a:r>
              <a:rPr lang="es-ES" b="1" dirty="0" smtClean="0">
                <a:solidFill>
                  <a:srgbClr val="0070C0"/>
                </a:solidFill>
              </a:rPr>
              <a:t> </a:t>
            </a:r>
            <a:r>
              <a:rPr lang="es-ES" b="1" dirty="0" err="1" smtClean="0">
                <a:solidFill>
                  <a:srgbClr val="0070C0"/>
                </a:solidFill>
              </a:rPr>
              <a:t>dans</a:t>
            </a:r>
            <a:r>
              <a:rPr lang="es-ES" b="1" dirty="0" smtClean="0">
                <a:solidFill>
                  <a:srgbClr val="0070C0"/>
                </a:solidFill>
              </a:rPr>
              <a:t> le </a:t>
            </a:r>
            <a:r>
              <a:rPr lang="es-ES" b="1" dirty="0" err="1" smtClean="0">
                <a:solidFill>
                  <a:srgbClr val="0070C0"/>
                </a:solidFill>
              </a:rPr>
              <a:t>secteur</a:t>
            </a:r>
            <a:r>
              <a:rPr lang="es-ES" b="1" dirty="0" smtClean="0">
                <a:solidFill>
                  <a:srgbClr val="0070C0"/>
                </a:solidFill>
              </a:rPr>
              <a:t> </a:t>
            </a:r>
            <a:r>
              <a:rPr lang="es-ES" b="1" dirty="0" err="1" smtClean="0">
                <a:solidFill>
                  <a:srgbClr val="0070C0"/>
                </a:solidFill>
              </a:rPr>
              <a:t>hôtellier</a:t>
            </a:r>
            <a:r>
              <a:rPr lang="es-ES" b="1" dirty="0" smtClean="0">
                <a:solidFill>
                  <a:srgbClr val="0070C0"/>
                </a:solidFill>
              </a:rPr>
              <a:t>, à la </a:t>
            </a:r>
            <a:r>
              <a:rPr lang="es-ES" b="1" dirty="0" err="1" smtClean="0">
                <a:solidFill>
                  <a:srgbClr val="0070C0"/>
                </a:solidFill>
              </a:rPr>
              <a:t>réception</a:t>
            </a:r>
            <a:r>
              <a:rPr lang="es-ES" b="1" dirty="0" smtClean="0">
                <a:solidFill>
                  <a:srgbClr val="0070C0"/>
                </a:solidFill>
              </a:rPr>
              <a:t> de </a:t>
            </a:r>
            <a:r>
              <a:rPr lang="es-ES" b="1" dirty="0" err="1" smtClean="0">
                <a:solidFill>
                  <a:srgbClr val="0070C0"/>
                </a:solidFill>
              </a:rPr>
              <a:t>l’hôtel</a:t>
            </a:r>
            <a:r>
              <a:rPr lang="es-ES" b="1" dirty="0" smtClean="0">
                <a:solidFill>
                  <a:srgbClr val="0070C0"/>
                </a:solidFill>
              </a:rPr>
              <a:t> Vela, à </a:t>
            </a:r>
            <a:r>
              <a:rPr lang="es-ES" b="1" dirty="0" err="1" smtClean="0">
                <a:solidFill>
                  <a:srgbClr val="0070C0"/>
                </a:solidFill>
              </a:rPr>
              <a:t>Barcelone</a:t>
            </a:r>
            <a:r>
              <a:rPr lang="es-ES" b="1" dirty="0" smtClean="0">
                <a:solidFill>
                  <a:srgbClr val="0070C0"/>
                </a:solidFill>
              </a:rPr>
              <a:t>.</a:t>
            </a:r>
          </a:p>
          <a:p>
            <a:r>
              <a:rPr lang="es-ES" b="1" dirty="0" smtClean="0">
                <a:solidFill>
                  <a:srgbClr val="0070C0"/>
                </a:solidFill>
              </a:rPr>
              <a:t>J’ </a:t>
            </a:r>
            <a:r>
              <a:rPr lang="es-ES" b="1" dirty="0" err="1" smtClean="0">
                <a:solidFill>
                  <a:srgbClr val="0070C0"/>
                </a:solidFill>
              </a:rPr>
              <a:t>accueille</a:t>
            </a:r>
            <a:r>
              <a:rPr lang="es-ES" b="1" dirty="0" smtClean="0">
                <a:solidFill>
                  <a:srgbClr val="0070C0"/>
                </a:solidFill>
              </a:rPr>
              <a:t> les </a:t>
            </a:r>
            <a:r>
              <a:rPr lang="es-ES" b="1" dirty="0" err="1" smtClean="0">
                <a:solidFill>
                  <a:srgbClr val="0070C0"/>
                </a:solidFill>
              </a:rPr>
              <a:t>clients</a:t>
            </a:r>
            <a:r>
              <a:rPr lang="es-ES" b="1" dirty="0" smtClean="0">
                <a:solidFill>
                  <a:srgbClr val="0070C0"/>
                </a:solidFill>
              </a:rPr>
              <a:t>. </a:t>
            </a:r>
          </a:p>
          <a:p>
            <a:r>
              <a:rPr lang="es-ES" b="1" dirty="0" smtClean="0">
                <a:solidFill>
                  <a:srgbClr val="0070C0"/>
                </a:solidFill>
              </a:rPr>
              <a:t>Je les </a:t>
            </a:r>
            <a:r>
              <a:rPr lang="es-ES" b="1" dirty="0" err="1" smtClean="0">
                <a:solidFill>
                  <a:srgbClr val="0070C0"/>
                </a:solidFill>
              </a:rPr>
              <a:t>reçois</a:t>
            </a:r>
            <a:r>
              <a:rPr lang="es-ES" b="1" dirty="0" smtClean="0">
                <a:solidFill>
                  <a:srgbClr val="0070C0"/>
                </a:solidFill>
              </a:rPr>
              <a:t>.</a:t>
            </a:r>
          </a:p>
          <a:p>
            <a:r>
              <a:rPr lang="es-ES" b="1" dirty="0" smtClean="0">
                <a:solidFill>
                  <a:srgbClr val="0070C0"/>
                </a:solidFill>
              </a:rPr>
              <a:t>Je </a:t>
            </a:r>
            <a:r>
              <a:rPr lang="es-ES" b="1" dirty="0" err="1" smtClean="0">
                <a:solidFill>
                  <a:srgbClr val="0070C0"/>
                </a:solidFill>
              </a:rPr>
              <a:t>prends</a:t>
            </a:r>
            <a:r>
              <a:rPr lang="es-ES" b="1" dirty="0" smtClean="0">
                <a:solidFill>
                  <a:srgbClr val="0070C0"/>
                </a:solidFill>
              </a:rPr>
              <a:t> </a:t>
            </a:r>
            <a:r>
              <a:rPr lang="es-ES" b="1" dirty="0" err="1" smtClean="0">
                <a:solidFill>
                  <a:srgbClr val="0070C0"/>
                </a:solidFill>
              </a:rPr>
              <a:t>leurs</a:t>
            </a:r>
            <a:r>
              <a:rPr lang="es-ES" b="1" dirty="0">
                <a:solidFill>
                  <a:srgbClr val="0070C0"/>
                </a:solidFill>
              </a:rPr>
              <a:t> </a:t>
            </a:r>
            <a:r>
              <a:rPr lang="es-ES" b="1" dirty="0" err="1" smtClean="0">
                <a:solidFill>
                  <a:srgbClr val="0070C0"/>
                </a:solidFill>
              </a:rPr>
              <a:t>passeports</a:t>
            </a:r>
            <a:r>
              <a:rPr lang="es-ES" b="1" dirty="0" smtClean="0">
                <a:solidFill>
                  <a:srgbClr val="0070C0"/>
                </a:solidFill>
              </a:rPr>
              <a:t>.</a:t>
            </a:r>
          </a:p>
          <a:p>
            <a:r>
              <a:rPr lang="es-ES" b="1" dirty="0" smtClean="0">
                <a:solidFill>
                  <a:srgbClr val="0070C0"/>
                </a:solidFill>
              </a:rPr>
              <a:t>Je </a:t>
            </a:r>
            <a:r>
              <a:rPr lang="es-ES" b="1" dirty="0" err="1" smtClean="0">
                <a:solidFill>
                  <a:srgbClr val="0070C0"/>
                </a:solidFill>
              </a:rPr>
              <a:t>leur</a:t>
            </a:r>
            <a:r>
              <a:rPr lang="es-ES" b="1" dirty="0" smtClean="0">
                <a:solidFill>
                  <a:srgbClr val="0070C0"/>
                </a:solidFill>
              </a:rPr>
              <a:t> </a:t>
            </a:r>
            <a:r>
              <a:rPr lang="es-ES" b="1" dirty="0" err="1" smtClean="0">
                <a:solidFill>
                  <a:srgbClr val="0070C0"/>
                </a:solidFill>
              </a:rPr>
              <a:t>donne</a:t>
            </a:r>
            <a:r>
              <a:rPr lang="es-ES" b="1" dirty="0" smtClean="0">
                <a:solidFill>
                  <a:srgbClr val="0070C0"/>
                </a:solidFill>
              </a:rPr>
              <a:t> les </a:t>
            </a:r>
            <a:r>
              <a:rPr lang="es-ES" b="1" dirty="0" err="1" smtClean="0">
                <a:solidFill>
                  <a:srgbClr val="0070C0"/>
                </a:solidFill>
              </a:rPr>
              <a:t>clés</a:t>
            </a:r>
            <a:r>
              <a:rPr lang="es-ES" b="1" dirty="0" smtClean="0">
                <a:solidFill>
                  <a:srgbClr val="0070C0"/>
                </a:solidFill>
              </a:rPr>
              <a:t> de </a:t>
            </a:r>
            <a:r>
              <a:rPr lang="es-ES" b="1" dirty="0" err="1" smtClean="0">
                <a:solidFill>
                  <a:srgbClr val="0070C0"/>
                </a:solidFill>
              </a:rPr>
              <a:t>leur</a:t>
            </a:r>
            <a:r>
              <a:rPr lang="es-ES" b="1" dirty="0" smtClean="0">
                <a:solidFill>
                  <a:srgbClr val="0070C0"/>
                </a:solidFill>
              </a:rPr>
              <a:t> chambre.</a:t>
            </a:r>
          </a:p>
          <a:p>
            <a:r>
              <a:rPr lang="es-ES" b="1" dirty="0" smtClean="0">
                <a:solidFill>
                  <a:srgbClr val="0070C0"/>
                </a:solidFill>
              </a:rPr>
              <a:t>Je </a:t>
            </a:r>
            <a:r>
              <a:rPr lang="es-ES" b="1" dirty="0" err="1" smtClean="0">
                <a:solidFill>
                  <a:srgbClr val="0070C0"/>
                </a:solidFill>
              </a:rPr>
              <a:t>m’occupe</a:t>
            </a:r>
            <a:r>
              <a:rPr lang="es-ES" b="1" dirty="0" smtClean="0">
                <a:solidFill>
                  <a:srgbClr val="0070C0"/>
                </a:solidFill>
              </a:rPr>
              <a:t> des </a:t>
            </a:r>
            <a:r>
              <a:rPr lang="es-ES" b="1" dirty="0" err="1" smtClean="0">
                <a:solidFill>
                  <a:srgbClr val="0070C0"/>
                </a:solidFill>
              </a:rPr>
              <a:t>bagages</a:t>
            </a:r>
            <a:r>
              <a:rPr lang="es-ES" b="1" dirty="0" smtClean="0">
                <a:solidFill>
                  <a:srgbClr val="0070C0"/>
                </a:solidFill>
              </a:rPr>
              <a:t>.</a:t>
            </a:r>
          </a:p>
          <a:p>
            <a:r>
              <a:rPr lang="es-ES" b="1" dirty="0" smtClean="0">
                <a:solidFill>
                  <a:srgbClr val="0070C0"/>
                </a:solidFill>
              </a:rPr>
              <a:t>Je </a:t>
            </a:r>
            <a:r>
              <a:rPr lang="es-ES" b="1" dirty="0" err="1" smtClean="0">
                <a:solidFill>
                  <a:srgbClr val="0070C0"/>
                </a:solidFill>
              </a:rPr>
              <a:t>leur</a:t>
            </a:r>
            <a:r>
              <a:rPr lang="es-ES" b="1" dirty="0" smtClean="0">
                <a:solidFill>
                  <a:srgbClr val="0070C0"/>
                </a:solidFill>
              </a:rPr>
              <a:t> indique </a:t>
            </a:r>
            <a:r>
              <a:rPr lang="es-ES" b="1" dirty="0" err="1" smtClean="0">
                <a:solidFill>
                  <a:srgbClr val="0070C0"/>
                </a:solidFill>
              </a:rPr>
              <a:t>où</a:t>
            </a:r>
            <a:r>
              <a:rPr lang="es-ES" b="1" dirty="0" smtClean="0">
                <a:solidFill>
                  <a:srgbClr val="0070C0"/>
                </a:solidFill>
              </a:rPr>
              <a:t> </a:t>
            </a:r>
            <a:r>
              <a:rPr lang="es-ES" b="1" dirty="0" err="1" smtClean="0">
                <a:solidFill>
                  <a:srgbClr val="0070C0"/>
                </a:solidFill>
              </a:rPr>
              <a:t>est</a:t>
            </a:r>
            <a:r>
              <a:rPr lang="es-ES" b="1" dirty="0" smtClean="0">
                <a:solidFill>
                  <a:srgbClr val="0070C0"/>
                </a:solidFill>
              </a:rPr>
              <a:t> </a:t>
            </a:r>
            <a:r>
              <a:rPr lang="es-ES" b="1" dirty="0" err="1" smtClean="0">
                <a:solidFill>
                  <a:srgbClr val="0070C0"/>
                </a:solidFill>
              </a:rPr>
              <a:t>leur</a:t>
            </a:r>
            <a:r>
              <a:rPr lang="es-ES" b="1" dirty="0" smtClean="0">
                <a:solidFill>
                  <a:srgbClr val="0070C0"/>
                </a:solidFill>
              </a:rPr>
              <a:t> chambre.</a:t>
            </a:r>
          </a:p>
          <a:p>
            <a:r>
              <a:rPr lang="es-ES" b="1" dirty="0" smtClean="0">
                <a:solidFill>
                  <a:srgbClr val="0070C0"/>
                </a:solidFill>
              </a:rPr>
              <a:t>Je </a:t>
            </a:r>
            <a:r>
              <a:rPr lang="es-ES" b="1" dirty="0" err="1" smtClean="0">
                <a:solidFill>
                  <a:srgbClr val="0070C0"/>
                </a:solidFill>
              </a:rPr>
              <a:t>réponds</a:t>
            </a:r>
            <a:r>
              <a:rPr lang="es-ES" b="1" dirty="0" smtClean="0">
                <a:solidFill>
                  <a:srgbClr val="0070C0"/>
                </a:solidFill>
              </a:rPr>
              <a:t> </a:t>
            </a:r>
            <a:r>
              <a:rPr lang="es-ES" b="1" dirty="0" err="1" smtClean="0">
                <a:solidFill>
                  <a:srgbClr val="0070C0"/>
                </a:solidFill>
              </a:rPr>
              <a:t>aussi</a:t>
            </a:r>
            <a:r>
              <a:rPr lang="es-ES" b="1" dirty="0" smtClean="0">
                <a:solidFill>
                  <a:srgbClr val="0070C0"/>
                </a:solidFill>
              </a:rPr>
              <a:t> </a:t>
            </a:r>
            <a:r>
              <a:rPr lang="es-ES" b="1" dirty="0" err="1" smtClean="0">
                <a:solidFill>
                  <a:srgbClr val="0070C0"/>
                </a:solidFill>
              </a:rPr>
              <a:t>au</a:t>
            </a:r>
            <a:r>
              <a:rPr lang="es-ES" b="1" dirty="0" smtClean="0">
                <a:solidFill>
                  <a:srgbClr val="0070C0"/>
                </a:solidFill>
              </a:rPr>
              <a:t> téléphone.</a:t>
            </a:r>
          </a:p>
          <a:p>
            <a:r>
              <a:rPr lang="es-ES" b="1" dirty="0" smtClean="0">
                <a:solidFill>
                  <a:srgbClr val="0070C0"/>
                </a:solidFill>
              </a:rPr>
              <a:t>Je </a:t>
            </a:r>
            <a:r>
              <a:rPr lang="es-ES" b="1" dirty="0" err="1" smtClean="0">
                <a:solidFill>
                  <a:srgbClr val="0070C0"/>
                </a:solidFill>
              </a:rPr>
              <a:t>prends</a:t>
            </a:r>
            <a:r>
              <a:rPr lang="es-ES" b="1" dirty="0" smtClean="0">
                <a:solidFill>
                  <a:srgbClr val="0070C0"/>
                </a:solidFill>
              </a:rPr>
              <a:t> </a:t>
            </a:r>
            <a:r>
              <a:rPr lang="es-ES" b="1" dirty="0" err="1" smtClean="0">
                <a:solidFill>
                  <a:srgbClr val="0070C0"/>
                </a:solidFill>
              </a:rPr>
              <a:t>aussi</a:t>
            </a:r>
            <a:r>
              <a:rPr lang="es-ES" b="1" dirty="0" smtClean="0">
                <a:solidFill>
                  <a:srgbClr val="0070C0"/>
                </a:solidFill>
              </a:rPr>
              <a:t> les </a:t>
            </a:r>
            <a:r>
              <a:rPr lang="es-ES" b="1" dirty="0" err="1" smtClean="0">
                <a:solidFill>
                  <a:srgbClr val="0070C0"/>
                </a:solidFill>
              </a:rPr>
              <a:t>réservations</a:t>
            </a:r>
            <a:r>
              <a:rPr lang="es-ES" b="1" dirty="0" smtClean="0">
                <a:solidFill>
                  <a:srgbClr val="0070C0"/>
                </a:solidFill>
              </a:rPr>
              <a:t>.</a:t>
            </a:r>
          </a:p>
          <a:p>
            <a:r>
              <a:rPr lang="es-ES" b="1" dirty="0" smtClean="0">
                <a:solidFill>
                  <a:srgbClr val="0070C0"/>
                </a:solidFill>
              </a:rPr>
              <a:t>J’ </a:t>
            </a:r>
            <a:r>
              <a:rPr lang="es-ES" b="1" dirty="0" err="1" smtClean="0">
                <a:solidFill>
                  <a:srgbClr val="0070C0"/>
                </a:solidFill>
              </a:rPr>
              <a:t>aide</a:t>
            </a:r>
            <a:r>
              <a:rPr lang="es-ES" b="1" dirty="0" smtClean="0">
                <a:solidFill>
                  <a:srgbClr val="0070C0"/>
                </a:solidFill>
              </a:rPr>
              <a:t> les </a:t>
            </a:r>
            <a:r>
              <a:rPr lang="es-ES" b="1" dirty="0" err="1" smtClean="0">
                <a:solidFill>
                  <a:srgbClr val="0070C0"/>
                </a:solidFill>
              </a:rPr>
              <a:t>touristes</a:t>
            </a:r>
            <a:r>
              <a:rPr lang="es-ES" b="1" dirty="0" smtClean="0">
                <a:solidFill>
                  <a:srgbClr val="0070C0"/>
                </a:solidFill>
              </a:rPr>
              <a:t>.</a:t>
            </a:r>
          </a:p>
          <a:p>
            <a:r>
              <a:rPr lang="es-ES" b="1" dirty="0" smtClean="0">
                <a:solidFill>
                  <a:srgbClr val="0070C0"/>
                </a:solidFill>
              </a:rPr>
              <a:t>Je parle </a:t>
            </a:r>
            <a:r>
              <a:rPr lang="es-ES" b="1" dirty="0" err="1" smtClean="0">
                <a:solidFill>
                  <a:srgbClr val="0070C0"/>
                </a:solidFill>
              </a:rPr>
              <a:t>plusieurs</a:t>
            </a:r>
            <a:r>
              <a:rPr lang="es-ES" b="1" dirty="0" smtClean="0">
                <a:solidFill>
                  <a:srgbClr val="0070C0"/>
                </a:solidFill>
              </a:rPr>
              <a:t> </a:t>
            </a:r>
            <a:r>
              <a:rPr lang="es-ES" b="1" dirty="0" err="1" smtClean="0">
                <a:solidFill>
                  <a:srgbClr val="0070C0"/>
                </a:solidFill>
              </a:rPr>
              <a:t>langues</a:t>
            </a:r>
            <a:r>
              <a:rPr lang="es-ES" b="1" dirty="0" smtClean="0">
                <a:solidFill>
                  <a:srgbClr val="0070C0"/>
                </a:solidFill>
              </a:rPr>
              <a:t>.</a:t>
            </a:r>
          </a:p>
          <a:p>
            <a:r>
              <a:rPr lang="es-ES" b="1" dirty="0" smtClean="0">
                <a:solidFill>
                  <a:srgbClr val="0070C0"/>
                </a:solidFill>
              </a:rPr>
              <a:t>Je </a:t>
            </a:r>
            <a:r>
              <a:rPr lang="es-ES" b="1" dirty="0" err="1" smtClean="0">
                <a:solidFill>
                  <a:srgbClr val="0070C0"/>
                </a:solidFill>
              </a:rPr>
              <a:t>maitrise</a:t>
            </a:r>
            <a:r>
              <a:rPr lang="es-ES" b="1" dirty="0" smtClean="0">
                <a:solidFill>
                  <a:srgbClr val="0070C0"/>
                </a:solidFill>
              </a:rPr>
              <a:t> les </a:t>
            </a:r>
            <a:r>
              <a:rPr lang="es-ES" b="1" dirty="0" err="1" smtClean="0">
                <a:solidFill>
                  <a:srgbClr val="0070C0"/>
                </a:solidFill>
              </a:rPr>
              <a:t>logiciels</a:t>
            </a:r>
            <a:r>
              <a:rPr lang="es-ES" b="1" dirty="0" smtClean="0">
                <a:solidFill>
                  <a:srgbClr val="0070C0"/>
                </a:solidFill>
              </a:rPr>
              <a:t> de </a:t>
            </a:r>
            <a:r>
              <a:rPr lang="es-ES" b="1" dirty="0" err="1" smtClean="0">
                <a:solidFill>
                  <a:srgbClr val="0070C0"/>
                </a:solidFill>
              </a:rPr>
              <a:t>réservation</a:t>
            </a:r>
            <a:r>
              <a:rPr lang="es-ES" b="1" dirty="0" smtClean="0">
                <a:solidFill>
                  <a:srgbClr val="0070C0"/>
                </a:solidFill>
              </a:rPr>
              <a:t>.</a:t>
            </a:r>
          </a:p>
          <a:p>
            <a:r>
              <a:rPr lang="es-ES" b="1" dirty="0" smtClean="0">
                <a:solidFill>
                  <a:srgbClr val="0070C0"/>
                </a:solidFill>
              </a:rPr>
              <a:t>je </a:t>
            </a:r>
            <a:r>
              <a:rPr lang="es-ES" b="1" dirty="0" err="1" smtClean="0">
                <a:solidFill>
                  <a:srgbClr val="0070C0"/>
                </a:solidFill>
              </a:rPr>
              <a:t>dois</a:t>
            </a:r>
            <a:r>
              <a:rPr lang="es-ES" b="1" dirty="0" smtClean="0">
                <a:solidFill>
                  <a:srgbClr val="0070C0"/>
                </a:solidFill>
              </a:rPr>
              <a:t> </a:t>
            </a:r>
            <a:r>
              <a:rPr lang="es-ES" b="1" dirty="0" err="1" smtClean="0">
                <a:solidFill>
                  <a:srgbClr val="0070C0"/>
                </a:solidFill>
              </a:rPr>
              <a:t>être</a:t>
            </a:r>
            <a:r>
              <a:rPr lang="es-ES" b="1" dirty="0" smtClean="0">
                <a:solidFill>
                  <a:srgbClr val="0070C0"/>
                </a:solidFill>
              </a:rPr>
              <a:t> </a:t>
            </a:r>
            <a:r>
              <a:rPr lang="es-ES" b="1" dirty="0" err="1" smtClean="0">
                <a:solidFill>
                  <a:srgbClr val="0070C0"/>
                </a:solidFill>
              </a:rPr>
              <a:t>souriant</a:t>
            </a:r>
            <a:r>
              <a:rPr lang="es-ES" b="1" dirty="0" smtClean="0">
                <a:solidFill>
                  <a:srgbClr val="0070C0"/>
                </a:solidFill>
              </a:rPr>
              <a:t>, </a:t>
            </a:r>
            <a:r>
              <a:rPr lang="es-ES" b="1" dirty="0" err="1" smtClean="0">
                <a:solidFill>
                  <a:srgbClr val="0070C0"/>
                </a:solidFill>
              </a:rPr>
              <a:t>sympathique</a:t>
            </a:r>
            <a:r>
              <a:rPr lang="es-ES" b="1" dirty="0" smtClean="0">
                <a:solidFill>
                  <a:srgbClr val="0070C0"/>
                </a:solidFill>
              </a:rPr>
              <a:t>, </a:t>
            </a:r>
            <a:r>
              <a:rPr lang="es-ES" b="1" dirty="0" err="1" smtClean="0">
                <a:solidFill>
                  <a:srgbClr val="0070C0"/>
                </a:solidFill>
              </a:rPr>
              <a:t>réactif</a:t>
            </a:r>
            <a:r>
              <a:rPr lang="es-ES" b="1" dirty="0" smtClean="0">
                <a:solidFill>
                  <a:srgbClr val="0070C0"/>
                </a:solidFill>
              </a:rPr>
              <a:t>, </a:t>
            </a:r>
            <a:r>
              <a:rPr lang="es-ES" b="1" dirty="0" err="1" smtClean="0">
                <a:solidFill>
                  <a:srgbClr val="0070C0"/>
                </a:solidFill>
              </a:rPr>
              <a:t>débrouillard</a:t>
            </a:r>
            <a:r>
              <a:rPr lang="es-ES" b="1" dirty="0" smtClean="0">
                <a:solidFill>
                  <a:srgbClr val="0070C0"/>
                </a:solidFill>
              </a:rPr>
              <a:t>. </a:t>
            </a:r>
          </a:p>
          <a:p>
            <a:r>
              <a:rPr lang="es-ES" b="1" dirty="0" smtClean="0">
                <a:solidFill>
                  <a:srgbClr val="0070C0"/>
                </a:solidFill>
              </a:rPr>
              <a:t>Je </a:t>
            </a:r>
            <a:r>
              <a:rPr lang="es-ES" b="1" dirty="0" err="1" smtClean="0">
                <a:solidFill>
                  <a:srgbClr val="0070C0"/>
                </a:solidFill>
              </a:rPr>
              <a:t>travaille</a:t>
            </a:r>
            <a:r>
              <a:rPr lang="es-ES" b="1" dirty="0" smtClean="0">
                <a:solidFill>
                  <a:srgbClr val="0070C0"/>
                </a:solidFill>
              </a:rPr>
              <a:t> </a:t>
            </a:r>
            <a:r>
              <a:rPr lang="es-ES" b="1" dirty="0" err="1" smtClean="0">
                <a:solidFill>
                  <a:srgbClr val="0070C0"/>
                </a:solidFill>
              </a:rPr>
              <a:t>dans</a:t>
            </a:r>
            <a:r>
              <a:rPr lang="es-ES" b="1" dirty="0" smtClean="0">
                <a:solidFill>
                  <a:srgbClr val="0070C0"/>
                </a:solidFill>
              </a:rPr>
              <a:t> </a:t>
            </a:r>
            <a:r>
              <a:rPr lang="es-ES" b="1" dirty="0" err="1" smtClean="0">
                <a:solidFill>
                  <a:srgbClr val="0070C0"/>
                </a:solidFill>
              </a:rPr>
              <a:t>cet</a:t>
            </a:r>
            <a:r>
              <a:rPr lang="es-ES" b="1" dirty="0" smtClean="0">
                <a:solidFill>
                  <a:srgbClr val="0070C0"/>
                </a:solidFill>
              </a:rPr>
              <a:t> hotel </a:t>
            </a:r>
            <a:r>
              <a:rPr lang="es-ES" b="1" dirty="0" err="1" smtClean="0">
                <a:solidFill>
                  <a:srgbClr val="0070C0"/>
                </a:solidFill>
              </a:rPr>
              <a:t>depuis</a:t>
            </a:r>
            <a:r>
              <a:rPr lang="es-ES" b="1" dirty="0" smtClean="0">
                <a:solidFill>
                  <a:srgbClr val="0070C0"/>
                </a:solidFill>
              </a:rPr>
              <a:t> 3 </a:t>
            </a:r>
            <a:r>
              <a:rPr lang="es-ES" b="1" dirty="0" err="1" smtClean="0">
                <a:solidFill>
                  <a:srgbClr val="0070C0"/>
                </a:solidFill>
              </a:rPr>
              <a:t>ans</a:t>
            </a:r>
            <a:r>
              <a:rPr lang="es-ES" b="1" dirty="0" smtClean="0">
                <a:solidFill>
                  <a:srgbClr val="0070C0"/>
                </a:solidFill>
              </a:rPr>
              <a:t>.</a:t>
            </a:r>
          </a:p>
          <a:p>
            <a:r>
              <a:rPr lang="es-ES" b="1" dirty="0" smtClean="0">
                <a:solidFill>
                  <a:srgbClr val="0070C0"/>
                </a:solidFill>
              </a:rPr>
              <a:t>Je </a:t>
            </a:r>
            <a:r>
              <a:rPr lang="es-ES" b="1" dirty="0" err="1" smtClean="0">
                <a:solidFill>
                  <a:srgbClr val="0070C0"/>
                </a:solidFill>
              </a:rPr>
              <a:t>gagne</a:t>
            </a:r>
            <a:r>
              <a:rPr lang="es-ES" b="1" dirty="0" smtClean="0">
                <a:solidFill>
                  <a:srgbClr val="0070C0"/>
                </a:solidFill>
              </a:rPr>
              <a:t> 1700€ par </a:t>
            </a:r>
            <a:r>
              <a:rPr lang="es-ES" b="1" dirty="0" err="1" smtClean="0">
                <a:solidFill>
                  <a:srgbClr val="0070C0"/>
                </a:solidFill>
              </a:rPr>
              <a:t>mois</a:t>
            </a:r>
            <a:r>
              <a:rPr lang="es-ES" b="1" dirty="0" smtClean="0">
                <a:solidFill>
                  <a:srgbClr val="0070C0"/>
                </a:solidFill>
              </a:rPr>
              <a:t>.</a:t>
            </a:r>
          </a:p>
          <a:p>
            <a:endParaRPr lang="es-ES" dirty="0" smtClean="0"/>
          </a:p>
        </p:txBody>
      </p:sp>
      <p:sp>
        <p:nvSpPr>
          <p:cNvPr id="7" name="3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es-ES" dirty="0" err="1" smtClean="0"/>
              <a:t>Ses</a:t>
            </a:r>
            <a:r>
              <a:rPr lang="es-ES" dirty="0" smtClean="0"/>
              <a:t> </a:t>
            </a:r>
            <a:r>
              <a:rPr lang="es-ES" dirty="0" err="1" smtClean="0"/>
              <a:t>réponses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79350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es-ES" sz="2800" u="sng" dirty="0" err="1"/>
              <a:t>Rapportez</a:t>
            </a:r>
            <a:r>
              <a:rPr lang="es-ES" sz="2800" u="sng" dirty="0"/>
              <a:t> </a:t>
            </a:r>
            <a:r>
              <a:rPr lang="es-ES" sz="2800" u="sng" dirty="0" err="1"/>
              <a:t>ses</a:t>
            </a:r>
            <a:r>
              <a:rPr lang="es-ES" sz="2800" u="sng" dirty="0"/>
              <a:t> </a:t>
            </a:r>
            <a:r>
              <a:rPr lang="es-ES" sz="2800" u="sng" dirty="0" err="1"/>
              <a:t>paroles</a:t>
            </a:r>
            <a:r>
              <a:rPr lang="es-ES" sz="2800" u="sng" dirty="0"/>
              <a:t> </a:t>
            </a:r>
            <a:r>
              <a:rPr lang="es-ES" sz="2800" u="sng" dirty="0" err="1"/>
              <a:t>au</a:t>
            </a:r>
            <a:r>
              <a:rPr lang="es-ES" sz="2800" u="sng" dirty="0"/>
              <a:t> </a:t>
            </a:r>
            <a:r>
              <a:rPr lang="es-ES" sz="2800" u="sng" dirty="0" err="1"/>
              <a:t>discours</a:t>
            </a:r>
            <a:r>
              <a:rPr lang="es-ES" sz="2800" u="sng" dirty="0"/>
              <a:t> </a:t>
            </a:r>
            <a:r>
              <a:rPr lang="es-ES" sz="2800" u="sng" dirty="0" err="1"/>
              <a:t>rapporté</a:t>
            </a:r>
            <a:r>
              <a:rPr lang="es-ES" sz="2800" u="sng" dirty="0"/>
              <a:t> </a:t>
            </a:r>
            <a:r>
              <a:rPr lang="es-ES" sz="2800" u="sng" dirty="0" err="1"/>
              <a:t>au</a:t>
            </a:r>
            <a:r>
              <a:rPr lang="es-ES" sz="2800" u="sng" dirty="0"/>
              <a:t> </a:t>
            </a:r>
            <a:r>
              <a:rPr lang="es-ES" sz="2800" u="sng" dirty="0" err="1"/>
              <a:t>présent</a:t>
            </a:r>
            <a:endParaRPr lang="es-ES" sz="2800" dirty="0"/>
          </a:p>
        </p:txBody>
      </p:sp>
      <p:sp>
        <p:nvSpPr>
          <p:cNvPr id="6" name="5 Marcador de contenido"/>
          <p:cNvSpPr txBox="1">
            <a:spLocks/>
          </p:cNvSpPr>
          <p:nvPr/>
        </p:nvSpPr>
        <p:spPr>
          <a:xfrm>
            <a:off x="251520" y="908720"/>
            <a:ext cx="9001000" cy="6192688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742950">
              <a:buFont typeface="+mj-lt"/>
              <a:buAutoNum type="arabicPeriod"/>
            </a:pPr>
            <a:r>
              <a:rPr lang="es-ES" sz="4200" b="1" dirty="0" err="1" smtClean="0">
                <a:solidFill>
                  <a:srgbClr val="0070C0"/>
                </a:solidFill>
              </a:rPr>
              <a:t>Il</a:t>
            </a:r>
            <a:r>
              <a:rPr lang="es-ES" sz="4200" b="1" dirty="0" smtClean="0">
                <a:solidFill>
                  <a:srgbClr val="0070C0"/>
                </a:solidFill>
              </a:rPr>
              <a:t> </a:t>
            </a:r>
            <a:r>
              <a:rPr lang="es-ES" sz="4200" b="1" dirty="0" err="1" smtClean="0">
                <a:solidFill>
                  <a:srgbClr val="0070C0"/>
                </a:solidFill>
              </a:rPr>
              <a:t>dit</a:t>
            </a:r>
            <a:r>
              <a:rPr lang="es-ES" sz="4200" b="1" dirty="0" smtClean="0">
                <a:solidFill>
                  <a:srgbClr val="0070C0"/>
                </a:solidFill>
              </a:rPr>
              <a:t> </a:t>
            </a:r>
            <a:r>
              <a:rPr lang="es-ES" sz="4200" b="1" dirty="0" err="1" smtClean="0">
                <a:solidFill>
                  <a:srgbClr val="0070C0"/>
                </a:solidFill>
              </a:rPr>
              <a:t>qu’il</a:t>
            </a:r>
            <a:r>
              <a:rPr lang="es-ES" sz="4200" b="1" dirty="0" smtClean="0">
                <a:solidFill>
                  <a:srgbClr val="0070C0"/>
                </a:solidFill>
              </a:rPr>
              <a:t> </a:t>
            </a:r>
            <a:r>
              <a:rPr lang="es-ES" sz="4200" b="1" dirty="0" err="1" smtClean="0">
                <a:solidFill>
                  <a:srgbClr val="0070C0"/>
                </a:solidFill>
              </a:rPr>
              <a:t>s’appelle</a:t>
            </a:r>
            <a:r>
              <a:rPr lang="es-ES" sz="4200" b="1" dirty="0" smtClean="0">
                <a:solidFill>
                  <a:srgbClr val="0070C0"/>
                </a:solidFill>
              </a:rPr>
              <a:t> Alexandre </a:t>
            </a:r>
            <a:r>
              <a:rPr lang="es-ES" sz="4200" b="1" dirty="0" err="1" smtClean="0">
                <a:solidFill>
                  <a:srgbClr val="0070C0"/>
                </a:solidFill>
              </a:rPr>
              <a:t>Jardin</a:t>
            </a:r>
            <a:r>
              <a:rPr lang="es-ES" sz="4200" b="1" dirty="0" smtClean="0">
                <a:solidFill>
                  <a:srgbClr val="0070C0"/>
                </a:solidFill>
              </a:rPr>
              <a:t>.</a:t>
            </a:r>
          </a:p>
          <a:p>
            <a:pPr marL="742950" indent="-742950">
              <a:buFont typeface="+mj-lt"/>
              <a:buAutoNum type="arabicPeriod"/>
            </a:pPr>
            <a:r>
              <a:rPr lang="es-ES" sz="4200" b="1" dirty="0" err="1" smtClean="0">
                <a:solidFill>
                  <a:srgbClr val="0070C0"/>
                </a:solidFill>
              </a:rPr>
              <a:t>Il</a:t>
            </a:r>
            <a:r>
              <a:rPr lang="es-ES" sz="4200" b="1" dirty="0" smtClean="0">
                <a:solidFill>
                  <a:srgbClr val="0070C0"/>
                </a:solidFill>
              </a:rPr>
              <a:t> </a:t>
            </a:r>
            <a:r>
              <a:rPr lang="es-ES" sz="4200" b="1" dirty="0" err="1" smtClean="0">
                <a:solidFill>
                  <a:srgbClr val="0070C0"/>
                </a:solidFill>
              </a:rPr>
              <a:t>dit</a:t>
            </a:r>
            <a:r>
              <a:rPr lang="es-ES" sz="4200" b="1" dirty="0" smtClean="0">
                <a:solidFill>
                  <a:srgbClr val="0070C0"/>
                </a:solidFill>
              </a:rPr>
              <a:t> </a:t>
            </a:r>
            <a:r>
              <a:rPr lang="es-ES" sz="4200" b="1" dirty="0" err="1" smtClean="0">
                <a:solidFill>
                  <a:srgbClr val="0070C0"/>
                </a:solidFill>
              </a:rPr>
              <a:t>qu’il</a:t>
            </a:r>
            <a:r>
              <a:rPr lang="es-ES" sz="4200" b="1" dirty="0" smtClean="0">
                <a:solidFill>
                  <a:srgbClr val="0070C0"/>
                </a:solidFill>
              </a:rPr>
              <a:t> a 30 </a:t>
            </a:r>
            <a:r>
              <a:rPr lang="es-ES" sz="4200" b="1" dirty="0" err="1" smtClean="0">
                <a:solidFill>
                  <a:srgbClr val="0070C0"/>
                </a:solidFill>
              </a:rPr>
              <a:t>ans</a:t>
            </a:r>
            <a:r>
              <a:rPr lang="es-ES" sz="4200" b="1" dirty="0" smtClean="0">
                <a:solidFill>
                  <a:srgbClr val="0070C0"/>
                </a:solidFill>
              </a:rPr>
              <a:t>, </a:t>
            </a:r>
            <a:r>
              <a:rPr lang="es-ES" sz="4200" b="1" dirty="0" err="1" smtClean="0">
                <a:solidFill>
                  <a:srgbClr val="0070C0"/>
                </a:solidFill>
              </a:rPr>
              <a:t>qu’il</a:t>
            </a:r>
            <a:r>
              <a:rPr lang="es-ES" sz="4200" b="1" dirty="0" smtClean="0">
                <a:solidFill>
                  <a:srgbClr val="0070C0"/>
                </a:solidFill>
              </a:rPr>
              <a:t> </a:t>
            </a:r>
            <a:r>
              <a:rPr lang="es-ES" sz="4200" b="1" dirty="0" err="1" smtClean="0">
                <a:solidFill>
                  <a:srgbClr val="0070C0"/>
                </a:solidFill>
              </a:rPr>
              <a:t>est</a:t>
            </a:r>
            <a:r>
              <a:rPr lang="es-ES" sz="4200" b="1" dirty="0" smtClean="0">
                <a:solidFill>
                  <a:srgbClr val="0070C0"/>
                </a:solidFill>
              </a:rPr>
              <a:t> </a:t>
            </a:r>
            <a:r>
              <a:rPr lang="es-ES" sz="4200" b="1" dirty="0" err="1" smtClean="0">
                <a:solidFill>
                  <a:srgbClr val="0070C0"/>
                </a:solidFill>
              </a:rPr>
              <a:t>espagnol</a:t>
            </a:r>
            <a:r>
              <a:rPr lang="es-ES" sz="4200" b="1" dirty="0" smtClean="0">
                <a:solidFill>
                  <a:srgbClr val="0070C0"/>
                </a:solidFill>
              </a:rPr>
              <a:t>.</a:t>
            </a:r>
          </a:p>
          <a:p>
            <a:pPr marL="742950" indent="-742950">
              <a:buFont typeface="+mj-lt"/>
              <a:buAutoNum type="arabicPeriod"/>
            </a:pPr>
            <a:r>
              <a:rPr lang="es-ES" sz="4200" b="1" dirty="0" err="1" smtClean="0">
                <a:solidFill>
                  <a:srgbClr val="0070C0"/>
                </a:solidFill>
              </a:rPr>
              <a:t>Il</a:t>
            </a:r>
            <a:r>
              <a:rPr lang="es-ES" sz="4200" b="1" dirty="0" smtClean="0">
                <a:solidFill>
                  <a:srgbClr val="0070C0"/>
                </a:solidFill>
              </a:rPr>
              <a:t> </a:t>
            </a:r>
            <a:r>
              <a:rPr lang="es-ES" sz="4200" b="1" dirty="0" err="1" smtClean="0">
                <a:solidFill>
                  <a:srgbClr val="0070C0"/>
                </a:solidFill>
              </a:rPr>
              <a:t>dit</a:t>
            </a:r>
            <a:r>
              <a:rPr lang="es-ES" sz="4200" b="1" dirty="0" smtClean="0">
                <a:solidFill>
                  <a:srgbClr val="0070C0"/>
                </a:solidFill>
              </a:rPr>
              <a:t> </a:t>
            </a:r>
            <a:r>
              <a:rPr lang="es-ES" sz="4200" b="1" dirty="0" err="1" smtClean="0">
                <a:solidFill>
                  <a:srgbClr val="0070C0"/>
                </a:solidFill>
              </a:rPr>
              <a:t>qu’il</a:t>
            </a:r>
            <a:r>
              <a:rPr lang="es-ES" sz="4200" b="1" dirty="0" smtClean="0">
                <a:solidFill>
                  <a:srgbClr val="0070C0"/>
                </a:solidFill>
              </a:rPr>
              <a:t>  </a:t>
            </a:r>
            <a:r>
              <a:rPr lang="es-ES" sz="4200" b="1" dirty="0" err="1" smtClean="0">
                <a:solidFill>
                  <a:srgbClr val="0070C0"/>
                </a:solidFill>
              </a:rPr>
              <a:t>travaille</a:t>
            </a:r>
            <a:r>
              <a:rPr lang="es-ES" sz="4200" b="1" dirty="0" smtClean="0">
                <a:solidFill>
                  <a:srgbClr val="0070C0"/>
                </a:solidFill>
              </a:rPr>
              <a:t> </a:t>
            </a:r>
            <a:r>
              <a:rPr lang="es-ES" sz="4200" b="1" dirty="0" err="1" smtClean="0">
                <a:solidFill>
                  <a:srgbClr val="0070C0"/>
                </a:solidFill>
              </a:rPr>
              <a:t>dans</a:t>
            </a:r>
            <a:r>
              <a:rPr lang="es-ES" sz="4200" b="1" dirty="0" smtClean="0">
                <a:solidFill>
                  <a:srgbClr val="0070C0"/>
                </a:solidFill>
              </a:rPr>
              <a:t> le </a:t>
            </a:r>
            <a:r>
              <a:rPr lang="es-ES" sz="4200" b="1" dirty="0" err="1" smtClean="0">
                <a:solidFill>
                  <a:srgbClr val="0070C0"/>
                </a:solidFill>
              </a:rPr>
              <a:t>secteur</a:t>
            </a:r>
            <a:r>
              <a:rPr lang="es-ES" sz="4200" b="1" dirty="0" smtClean="0">
                <a:solidFill>
                  <a:srgbClr val="0070C0"/>
                </a:solidFill>
              </a:rPr>
              <a:t> </a:t>
            </a:r>
            <a:r>
              <a:rPr lang="es-ES" sz="4200" b="1" dirty="0" err="1" smtClean="0">
                <a:solidFill>
                  <a:srgbClr val="0070C0"/>
                </a:solidFill>
              </a:rPr>
              <a:t>hôtellier</a:t>
            </a:r>
            <a:r>
              <a:rPr lang="es-ES" sz="4200" b="1" dirty="0" smtClean="0">
                <a:solidFill>
                  <a:srgbClr val="0070C0"/>
                </a:solidFill>
              </a:rPr>
              <a:t>,  </a:t>
            </a:r>
            <a:r>
              <a:rPr lang="es-ES" sz="4200" b="1" dirty="0" err="1" smtClean="0">
                <a:solidFill>
                  <a:srgbClr val="0070C0"/>
                </a:solidFill>
              </a:rPr>
              <a:t>il</a:t>
            </a:r>
            <a:r>
              <a:rPr lang="es-ES" sz="4200" b="1" dirty="0" smtClean="0">
                <a:solidFill>
                  <a:srgbClr val="0070C0"/>
                </a:solidFill>
              </a:rPr>
              <a:t> </a:t>
            </a:r>
            <a:r>
              <a:rPr lang="es-ES" sz="4200" b="1" dirty="0" err="1" smtClean="0">
                <a:solidFill>
                  <a:srgbClr val="0070C0"/>
                </a:solidFill>
              </a:rPr>
              <a:t>précise</a:t>
            </a:r>
            <a:r>
              <a:rPr lang="es-ES" sz="4200" b="1" dirty="0" smtClean="0">
                <a:solidFill>
                  <a:srgbClr val="0070C0"/>
                </a:solidFill>
              </a:rPr>
              <a:t> </a:t>
            </a:r>
            <a:r>
              <a:rPr lang="es-ES" sz="4200" b="1" dirty="0" err="1" smtClean="0">
                <a:solidFill>
                  <a:srgbClr val="0070C0"/>
                </a:solidFill>
              </a:rPr>
              <a:t>qu’il</a:t>
            </a:r>
            <a:r>
              <a:rPr lang="es-ES" sz="4200" b="1" dirty="0" smtClean="0">
                <a:solidFill>
                  <a:srgbClr val="0070C0"/>
                </a:solidFill>
              </a:rPr>
              <a:t> </a:t>
            </a:r>
            <a:r>
              <a:rPr lang="es-ES" sz="4200" b="1" dirty="0" err="1" smtClean="0">
                <a:solidFill>
                  <a:srgbClr val="0070C0"/>
                </a:solidFill>
              </a:rPr>
              <a:t>travaille</a:t>
            </a:r>
            <a:r>
              <a:rPr lang="es-ES" sz="4200" b="1" dirty="0" smtClean="0">
                <a:solidFill>
                  <a:srgbClr val="0070C0"/>
                </a:solidFill>
              </a:rPr>
              <a:t> à la </a:t>
            </a:r>
            <a:r>
              <a:rPr lang="es-ES" sz="4200" b="1" dirty="0" err="1" smtClean="0">
                <a:solidFill>
                  <a:srgbClr val="0070C0"/>
                </a:solidFill>
              </a:rPr>
              <a:t>réception</a:t>
            </a:r>
            <a:r>
              <a:rPr lang="es-ES" sz="4200" b="1" dirty="0" smtClean="0">
                <a:solidFill>
                  <a:srgbClr val="0070C0"/>
                </a:solidFill>
              </a:rPr>
              <a:t> de </a:t>
            </a:r>
            <a:r>
              <a:rPr lang="es-ES" sz="4200" b="1" dirty="0" err="1" smtClean="0">
                <a:solidFill>
                  <a:srgbClr val="0070C0"/>
                </a:solidFill>
              </a:rPr>
              <a:t>l’hôtel</a:t>
            </a:r>
            <a:r>
              <a:rPr lang="es-ES" sz="4200" b="1" dirty="0" smtClean="0">
                <a:solidFill>
                  <a:srgbClr val="0070C0"/>
                </a:solidFill>
              </a:rPr>
              <a:t> Vela, à </a:t>
            </a:r>
            <a:r>
              <a:rPr lang="es-ES" sz="4200" b="1" dirty="0" err="1" smtClean="0">
                <a:solidFill>
                  <a:srgbClr val="0070C0"/>
                </a:solidFill>
              </a:rPr>
              <a:t>Barcelone</a:t>
            </a:r>
            <a:r>
              <a:rPr lang="es-ES" sz="4200" b="1" dirty="0" smtClean="0">
                <a:solidFill>
                  <a:srgbClr val="0070C0"/>
                </a:solidFill>
              </a:rPr>
              <a:t>.</a:t>
            </a:r>
          </a:p>
          <a:p>
            <a:pPr marL="742950" indent="-742950">
              <a:buFont typeface="+mj-lt"/>
              <a:buAutoNum type="arabicPeriod"/>
            </a:pPr>
            <a:r>
              <a:rPr lang="es-ES" sz="4200" b="1" dirty="0" err="1" smtClean="0">
                <a:solidFill>
                  <a:srgbClr val="0070C0"/>
                </a:solidFill>
              </a:rPr>
              <a:t>Il</a:t>
            </a:r>
            <a:r>
              <a:rPr lang="es-ES" sz="4200" b="1" dirty="0" smtClean="0">
                <a:solidFill>
                  <a:srgbClr val="0070C0"/>
                </a:solidFill>
              </a:rPr>
              <a:t> </a:t>
            </a:r>
            <a:r>
              <a:rPr lang="es-ES" sz="4200" b="1" dirty="0" err="1" smtClean="0">
                <a:solidFill>
                  <a:srgbClr val="0070C0"/>
                </a:solidFill>
              </a:rPr>
              <a:t>dit</a:t>
            </a:r>
            <a:r>
              <a:rPr lang="es-ES" sz="4200" b="1" dirty="0" smtClean="0">
                <a:solidFill>
                  <a:srgbClr val="0070C0"/>
                </a:solidFill>
              </a:rPr>
              <a:t> </a:t>
            </a:r>
            <a:r>
              <a:rPr lang="es-ES" sz="4200" b="1" dirty="0" err="1" smtClean="0">
                <a:solidFill>
                  <a:srgbClr val="0070C0"/>
                </a:solidFill>
              </a:rPr>
              <a:t>qu’il</a:t>
            </a:r>
            <a:r>
              <a:rPr lang="es-ES" sz="4200" b="1" dirty="0" smtClean="0">
                <a:solidFill>
                  <a:srgbClr val="0070C0"/>
                </a:solidFill>
              </a:rPr>
              <a:t> </a:t>
            </a:r>
            <a:r>
              <a:rPr lang="es-ES" sz="4200" b="1" dirty="0" err="1" smtClean="0">
                <a:solidFill>
                  <a:srgbClr val="0070C0"/>
                </a:solidFill>
              </a:rPr>
              <a:t>accueille</a:t>
            </a:r>
            <a:r>
              <a:rPr lang="es-ES" sz="4200" b="1" dirty="0" smtClean="0">
                <a:solidFill>
                  <a:srgbClr val="0070C0"/>
                </a:solidFill>
              </a:rPr>
              <a:t> les </a:t>
            </a:r>
            <a:r>
              <a:rPr lang="es-ES" sz="4200" b="1" dirty="0" err="1" smtClean="0">
                <a:solidFill>
                  <a:srgbClr val="0070C0"/>
                </a:solidFill>
              </a:rPr>
              <a:t>clients</a:t>
            </a:r>
            <a:r>
              <a:rPr lang="es-ES" sz="4200" b="1" dirty="0" smtClean="0">
                <a:solidFill>
                  <a:srgbClr val="0070C0"/>
                </a:solidFill>
              </a:rPr>
              <a:t>. </a:t>
            </a:r>
          </a:p>
          <a:p>
            <a:pPr marL="742950" indent="-742950">
              <a:buFont typeface="+mj-lt"/>
              <a:buAutoNum type="arabicPeriod"/>
            </a:pPr>
            <a:r>
              <a:rPr lang="es-ES" sz="4200" b="1" dirty="0" err="1" smtClean="0">
                <a:solidFill>
                  <a:srgbClr val="0070C0"/>
                </a:solidFill>
              </a:rPr>
              <a:t>Il</a:t>
            </a:r>
            <a:r>
              <a:rPr lang="es-ES" sz="4200" b="1" dirty="0" smtClean="0">
                <a:solidFill>
                  <a:srgbClr val="0070C0"/>
                </a:solidFill>
              </a:rPr>
              <a:t> </a:t>
            </a:r>
            <a:r>
              <a:rPr lang="es-ES" sz="4200" b="1" dirty="0" err="1" smtClean="0">
                <a:solidFill>
                  <a:srgbClr val="0070C0"/>
                </a:solidFill>
              </a:rPr>
              <a:t>dit</a:t>
            </a:r>
            <a:r>
              <a:rPr lang="es-ES" sz="4200" b="1" dirty="0" smtClean="0">
                <a:solidFill>
                  <a:srgbClr val="0070C0"/>
                </a:solidFill>
              </a:rPr>
              <a:t> </a:t>
            </a:r>
            <a:r>
              <a:rPr lang="es-ES" sz="4200" b="1" dirty="0" err="1" smtClean="0">
                <a:solidFill>
                  <a:srgbClr val="0070C0"/>
                </a:solidFill>
              </a:rPr>
              <a:t>qu’il</a:t>
            </a:r>
            <a:r>
              <a:rPr lang="es-ES" sz="4200" b="1" dirty="0" smtClean="0">
                <a:solidFill>
                  <a:srgbClr val="0070C0"/>
                </a:solidFill>
              </a:rPr>
              <a:t> les </a:t>
            </a:r>
            <a:r>
              <a:rPr lang="es-ES" sz="4200" b="1" dirty="0" err="1" smtClean="0">
                <a:solidFill>
                  <a:srgbClr val="0070C0"/>
                </a:solidFill>
              </a:rPr>
              <a:t>reçoit</a:t>
            </a:r>
            <a:r>
              <a:rPr lang="es-ES" sz="4200" b="1" dirty="0" smtClean="0">
                <a:solidFill>
                  <a:srgbClr val="0070C0"/>
                </a:solidFill>
              </a:rPr>
              <a:t>.</a:t>
            </a:r>
          </a:p>
          <a:p>
            <a:pPr marL="742950" indent="-742950">
              <a:buFont typeface="+mj-lt"/>
              <a:buAutoNum type="arabicPeriod"/>
            </a:pPr>
            <a:r>
              <a:rPr lang="es-ES" sz="4200" b="1" dirty="0" err="1" smtClean="0">
                <a:solidFill>
                  <a:srgbClr val="0070C0"/>
                </a:solidFill>
              </a:rPr>
              <a:t>Il</a:t>
            </a:r>
            <a:r>
              <a:rPr lang="es-ES" sz="4200" b="1" dirty="0" smtClean="0">
                <a:solidFill>
                  <a:srgbClr val="0070C0"/>
                </a:solidFill>
              </a:rPr>
              <a:t> </a:t>
            </a:r>
            <a:r>
              <a:rPr lang="es-ES" sz="4200" b="1" dirty="0" err="1" smtClean="0">
                <a:solidFill>
                  <a:srgbClr val="0070C0"/>
                </a:solidFill>
              </a:rPr>
              <a:t>dit</a:t>
            </a:r>
            <a:r>
              <a:rPr lang="es-ES" sz="4200" b="1" dirty="0" smtClean="0">
                <a:solidFill>
                  <a:srgbClr val="0070C0"/>
                </a:solidFill>
              </a:rPr>
              <a:t> </a:t>
            </a:r>
            <a:r>
              <a:rPr lang="es-ES" sz="4200" b="1" dirty="0" err="1" smtClean="0">
                <a:solidFill>
                  <a:srgbClr val="0070C0"/>
                </a:solidFill>
              </a:rPr>
              <a:t>qu’il</a:t>
            </a:r>
            <a:r>
              <a:rPr lang="es-ES" sz="4200" b="1" dirty="0" smtClean="0">
                <a:solidFill>
                  <a:srgbClr val="0070C0"/>
                </a:solidFill>
              </a:rPr>
              <a:t> </a:t>
            </a:r>
            <a:r>
              <a:rPr lang="es-ES" sz="4200" b="1" dirty="0" err="1" smtClean="0">
                <a:solidFill>
                  <a:srgbClr val="0070C0"/>
                </a:solidFill>
              </a:rPr>
              <a:t>prend</a:t>
            </a:r>
            <a:r>
              <a:rPr lang="es-ES" sz="4200" b="1" dirty="0" smtClean="0">
                <a:solidFill>
                  <a:srgbClr val="0070C0"/>
                </a:solidFill>
              </a:rPr>
              <a:t> </a:t>
            </a:r>
            <a:r>
              <a:rPr lang="es-ES" sz="4200" b="1" dirty="0" err="1" smtClean="0">
                <a:solidFill>
                  <a:srgbClr val="0070C0"/>
                </a:solidFill>
              </a:rPr>
              <a:t>leurs</a:t>
            </a:r>
            <a:r>
              <a:rPr lang="es-ES" sz="4200" b="1" dirty="0" smtClean="0">
                <a:solidFill>
                  <a:srgbClr val="0070C0"/>
                </a:solidFill>
              </a:rPr>
              <a:t> </a:t>
            </a:r>
            <a:r>
              <a:rPr lang="es-ES" sz="4200" b="1" dirty="0" err="1" smtClean="0">
                <a:solidFill>
                  <a:srgbClr val="0070C0"/>
                </a:solidFill>
              </a:rPr>
              <a:t>passeports</a:t>
            </a:r>
            <a:r>
              <a:rPr lang="es-ES" sz="4200" b="1" dirty="0" smtClean="0">
                <a:solidFill>
                  <a:srgbClr val="0070C0"/>
                </a:solidFill>
              </a:rPr>
              <a:t>.</a:t>
            </a:r>
          </a:p>
          <a:p>
            <a:pPr marL="742950" indent="-742950">
              <a:buFont typeface="+mj-lt"/>
              <a:buAutoNum type="arabicPeriod"/>
            </a:pPr>
            <a:r>
              <a:rPr lang="es-ES" sz="4200" b="1" dirty="0" err="1" smtClean="0">
                <a:solidFill>
                  <a:srgbClr val="0070C0"/>
                </a:solidFill>
              </a:rPr>
              <a:t>Il</a:t>
            </a:r>
            <a:r>
              <a:rPr lang="es-ES" sz="4200" b="1" dirty="0" smtClean="0">
                <a:solidFill>
                  <a:srgbClr val="0070C0"/>
                </a:solidFill>
              </a:rPr>
              <a:t> </a:t>
            </a:r>
            <a:r>
              <a:rPr lang="es-ES" sz="4200" b="1" dirty="0" err="1" smtClean="0">
                <a:solidFill>
                  <a:srgbClr val="0070C0"/>
                </a:solidFill>
              </a:rPr>
              <a:t>dit</a:t>
            </a:r>
            <a:r>
              <a:rPr lang="es-ES" sz="4200" b="1" dirty="0" smtClean="0">
                <a:solidFill>
                  <a:srgbClr val="0070C0"/>
                </a:solidFill>
              </a:rPr>
              <a:t> </a:t>
            </a:r>
            <a:r>
              <a:rPr lang="es-ES" sz="4200" b="1" dirty="0" err="1" smtClean="0">
                <a:solidFill>
                  <a:srgbClr val="0070C0"/>
                </a:solidFill>
              </a:rPr>
              <a:t>qu’il</a:t>
            </a:r>
            <a:r>
              <a:rPr lang="es-ES" sz="4200" b="1" dirty="0" smtClean="0">
                <a:solidFill>
                  <a:srgbClr val="0070C0"/>
                </a:solidFill>
              </a:rPr>
              <a:t> </a:t>
            </a:r>
            <a:r>
              <a:rPr lang="es-ES" sz="4200" b="1" dirty="0" err="1" smtClean="0">
                <a:solidFill>
                  <a:srgbClr val="0070C0"/>
                </a:solidFill>
              </a:rPr>
              <a:t>leur</a:t>
            </a:r>
            <a:r>
              <a:rPr lang="es-ES" sz="4200" b="1" dirty="0" smtClean="0">
                <a:solidFill>
                  <a:srgbClr val="0070C0"/>
                </a:solidFill>
              </a:rPr>
              <a:t> </a:t>
            </a:r>
            <a:r>
              <a:rPr lang="es-ES" sz="4200" b="1" dirty="0" err="1" smtClean="0">
                <a:solidFill>
                  <a:srgbClr val="0070C0"/>
                </a:solidFill>
              </a:rPr>
              <a:t>donne</a:t>
            </a:r>
            <a:r>
              <a:rPr lang="es-ES" sz="4200" b="1" dirty="0" smtClean="0">
                <a:solidFill>
                  <a:srgbClr val="0070C0"/>
                </a:solidFill>
              </a:rPr>
              <a:t> les </a:t>
            </a:r>
            <a:r>
              <a:rPr lang="es-ES" sz="4200" b="1" dirty="0" err="1" smtClean="0">
                <a:solidFill>
                  <a:srgbClr val="0070C0"/>
                </a:solidFill>
              </a:rPr>
              <a:t>clés</a:t>
            </a:r>
            <a:r>
              <a:rPr lang="es-ES" sz="4200" b="1" dirty="0" smtClean="0">
                <a:solidFill>
                  <a:srgbClr val="0070C0"/>
                </a:solidFill>
              </a:rPr>
              <a:t> de </a:t>
            </a:r>
            <a:r>
              <a:rPr lang="es-ES" sz="4200" b="1" dirty="0" err="1" smtClean="0">
                <a:solidFill>
                  <a:srgbClr val="0070C0"/>
                </a:solidFill>
              </a:rPr>
              <a:t>leur</a:t>
            </a:r>
            <a:r>
              <a:rPr lang="es-ES" sz="4200" b="1" dirty="0" smtClean="0">
                <a:solidFill>
                  <a:srgbClr val="0070C0"/>
                </a:solidFill>
              </a:rPr>
              <a:t> chambre.</a:t>
            </a:r>
          </a:p>
          <a:p>
            <a:pPr marL="742950" indent="-742950">
              <a:buFont typeface="+mj-lt"/>
              <a:buAutoNum type="arabicPeriod"/>
            </a:pPr>
            <a:r>
              <a:rPr lang="es-ES" sz="4200" b="1" dirty="0" err="1" smtClean="0">
                <a:solidFill>
                  <a:srgbClr val="0070C0"/>
                </a:solidFill>
              </a:rPr>
              <a:t>Il</a:t>
            </a:r>
            <a:r>
              <a:rPr lang="es-ES" sz="4200" b="1" dirty="0" smtClean="0">
                <a:solidFill>
                  <a:srgbClr val="0070C0"/>
                </a:solidFill>
              </a:rPr>
              <a:t> </a:t>
            </a:r>
            <a:r>
              <a:rPr lang="es-ES" sz="4200" b="1" dirty="0" err="1" smtClean="0">
                <a:solidFill>
                  <a:srgbClr val="0070C0"/>
                </a:solidFill>
              </a:rPr>
              <a:t>dit</a:t>
            </a:r>
            <a:r>
              <a:rPr lang="es-ES" sz="4200" b="1" dirty="0" smtClean="0">
                <a:solidFill>
                  <a:srgbClr val="0070C0"/>
                </a:solidFill>
              </a:rPr>
              <a:t> </a:t>
            </a:r>
            <a:r>
              <a:rPr lang="es-ES" sz="4200" b="1" dirty="0" err="1" smtClean="0">
                <a:solidFill>
                  <a:srgbClr val="0070C0"/>
                </a:solidFill>
              </a:rPr>
              <a:t>qu’il</a:t>
            </a:r>
            <a:r>
              <a:rPr lang="es-ES" sz="4200" b="1" dirty="0" smtClean="0">
                <a:solidFill>
                  <a:srgbClr val="0070C0"/>
                </a:solidFill>
              </a:rPr>
              <a:t> </a:t>
            </a:r>
            <a:r>
              <a:rPr lang="es-ES" sz="4200" b="1" dirty="0" err="1" smtClean="0">
                <a:solidFill>
                  <a:srgbClr val="0070C0"/>
                </a:solidFill>
              </a:rPr>
              <a:t>s’occupe</a:t>
            </a:r>
            <a:r>
              <a:rPr lang="es-ES" sz="4200" b="1" dirty="0" smtClean="0">
                <a:solidFill>
                  <a:srgbClr val="0070C0"/>
                </a:solidFill>
              </a:rPr>
              <a:t> </a:t>
            </a:r>
            <a:r>
              <a:rPr lang="es-ES" sz="4200" b="1" dirty="0" smtClean="0">
                <a:solidFill>
                  <a:srgbClr val="0070C0"/>
                </a:solidFill>
              </a:rPr>
              <a:t>des </a:t>
            </a:r>
            <a:r>
              <a:rPr lang="es-ES" sz="4200" b="1" dirty="0" err="1" smtClean="0">
                <a:solidFill>
                  <a:srgbClr val="0070C0"/>
                </a:solidFill>
              </a:rPr>
              <a:t>bagages</a:t>
            </a:r>
            <a:r>
              <a:rPr lang="es-ES" sz="4200" b="1" dirty="0" smtClean="0">
                <a:solidFill>
                  <a:srgbClr val="0070C0"/>
                </a:solidFill>
              </a:rPr>
              <a:t>.</a:t>
            </a:r>
          </a:p>
          <a:p>
            <a:pPr marL="742950" indent="-742950">
              <a:buFont typeface="+mj-lt"/>
              <a:buAutoNum type="arabicPeriod"/>
            </a:pPr>
            <a:r>
              <a:rPr lang="es-ES" sz="4200" b="1" dirty="0" err="1" smtClean="0">
                <a:solidFill>
                  <a:srgbClr val="0070C0"/>
                </a:solidFill>
              </a:rPr>
              <a:t>Il</a:t>
            </a:r>
            <a:r>
              <a:rPr lang="es-ES" sz="4200" b="1" dirty="0" smtClean="0">
                <a:solidFill>
                  <a:srgbClr val="0070C0"/>
                </a:solidFill>
              </a:rPr>
              <a:t> </a:t>
            </a:r>
            <a:r>
              <a:rPr lang="es-ES" sz="4200" b="1" dirty="0" err="1" smtClean="0">
                <a:solidFill>
                  <a:srgbClr val="0070C0"/>
                </a:solidFill>
              </a:rPr>
              <a:t>dit</a:t>
            </a:r>
            <a:r>
              <a:rPr lang="es-ES" sz="4200" b="1" dirty="0" smtClean="0">
                <a:solidFill>
                  <a:srgbClr val="0070C0"/>
                </a:solidFill>
              </a:rPr>
              <a:t> </a:t>
            </a:r>
            <a:r>
              <a:rPr lang="es-ES" sz="4200" b="1" dirty="0" err="1" smtClean="0">
                <a:solidFill>
                  <a:srgbClr val="0070C0"/>
                </a:solidFill>
              </a:rPr>
              <a:t>qu’il</a:t>
            </a:r>
            <a:r>
              <a:rPr lang="es-ES" sz="4200" b="1" dirty="0" smtClean="0">
                <a:solidFill>
                  <a:srgbClr val="0070C0"/>
                </a:solidFill>
              </a:rPr>
              <a:t> </a:t>
            </a:r>
            <a:r>
              <a:rPr lang="es-ES" sz="4200" b="1" dirty="0" err="1" smtClean="0">
                <a:solidFill>
                  <a:srgbClr val="0070C0"/>
                </a:solidFill>
              </a:rPr>
              <a:t>leur</a:t>
            </a:r>
            <a:r>
              <a:rPr lang="es-ES" sz="4200" b="1" dirty="0" smtClean="0">
                <a:solidFill>
                  <a:srgbClr val="0070C0"/>
                </a:solidFill>
              </a:rPr>
              <a:t> indique </a:t>
            </a:r>
            <a:r>
              <a:rPr lang="es-ES" sz="4200" b="1" dirty="0" err="1" smtClean="0">
                <a:solidFill>
                  <a:srgbClr val="0070C0"/>
                </a:solidFill>
              </a:rPr>
              <a:t>où</a:t>
            </a:r>
            <a:r>
              <a:rPr lang="es-ES" sz="4200" b="1" dirty="0" smtClean="0">
                <a:solidFill>
                  <a:srgbClr val="0070C0"/>
                </a:solidFill>
              </a:rPr>
              <a:t> </a:t>
            </a:r>
            <a:r>
              <a:rPr lang="es-ES" sz="4200" b="1" dirty="0" err="1" smtClean="0">
                <a:solidFill>
                  <a:srgbClr val="0070C0"/>
                </a:solidFill>
              </a:rPr>
              <a:t>est</a:t>
            </a:r>
            <a:r>
              <a:rPr lang="es-ES" sz="4200" b="1" dirty="0" smtClean="0">
                <a:solidFill>
                  <a:srgbClr val="0070C0"/>
                </a:solidFill>
              </a:rPr>
              <a:t> </a:t>
            </a:r>
            <a:r>
              <a:rPr lang="es-ES" sz="4200" b="1" dirty="0" err="1" smtClean="0">
                <a:solidFill>
                  <a:srgbClr val="0070C0"/>
                </a:solidFill>
              </a:rPr>
              <a:t>leur</a:t>
            </a:r>
            <a:r>
              <a:rPr lang="es-ES" sz="4200" b="1" dirty="0" smtClean="0">
                <a:solidFill>
                  <a:srgbClr val="0070C0"/>
                </a:solidFill>
              </a:rPr>
              <a:t> chambre.</a:t>
            </a:r>
          </a:p>
          <a:p>
            <a:pPr marL="742950" indent="-742950">
              <a:buFont typeface="+mj-lt"/>
              <a:buAutoNum type="arabicPeriod"/>
            </a:pPr>
            <a:r>
              <a:rPr lang="es-ES" sz="4200" b="1" dirty="0" err="1" smtClean="0">
                <a:solidFill>
                  <a:srgbClr val="0070C0"/>
                </a:solidFill>
              </a:rPr>
              <a:t>Il</a:t>
            </a:r>
            <a:r>
              <a:rPr lang="es-ES" sz="4200" b="1" dirty="0" smtClean="0">
                <a:solidFill>
                  <a:srgbClr val="0070C0"/>
                </a:solidFill>
              </a:rPr>
              <a:t> </a:t>
            </a:r>
            <a:r>
              <a:rPr lang="es-ES" sz="4200" b="1" dirty="0" err="1" smtClean="0">
                <a:solidFill>
                  <a:srgbClr val="0070C0"/>
                </a:solidFill>
              </a:rPr>
              <a:t>dit</a:t>
            </a:r>
            <a:r>
              <a:rPr lang="es-ES" sz="4200" b="1" dirty="0" smtClean="0">
                <a:solidFill>
                  <a:srgbClr val="0070C0"/>
                </a:solidFill>
              </a:rPr>
              <a:t> </a:t>
            </a:r>
            <a:r>
              <a:rPr lang="es-ES" sz="4200" b="1" dirty="0" err="1" smtClean="0">
                <a:solidFill>
                  <a:srgbClr val="0070C0"/>
                </a:solidFill>
              </a:rPr>
              <a:t>qu’il</a:t>
            </a:r>
            <a:r>
              <a:rPr lang="es-ES" sz="4200" b="1" dirty="0" smtClean="0">
                <a:solidFill>
                  <a:srgbClr val="0070C0"/>
                </a:solidFill>
              </a:rPr>
              <a:t> </a:t>
            </a:r>
            <a:r>
              <a:rPr lang="es-ES" sz="4200" b="1" dirty="0" err="1" smtClean="0">
                <a:solidFill>
                  <a:srgbClr val="0070C0"/>
                </a:solidFill>
              </a:rPr>
              <a:t>répond</a:t>
            </a:r>
            <a:r>
              <a:rPr lang="es-ES" sz="4200" b="1" dirty="0" smtClean="0">
                <a:solidFill>
                  <a:srgbClr val="0070C0"/>
                </a:solidFill>
              </a:rPr>
              <a:t> </a:t>
            </a:r>
            <a:r>
              <a:rPr lang="es-ES" sz="4200" b="1" dirty="0" err="1" smtClean="0">
                <a:solidFill>
                  <a:srgbClr val="0070C0"/>
                </a:solidFill>
              </a:rPr>
              <a:t>aussi</a:t>
            </a:r>
            <a:r>
              <a:rPr lang="es-ES" sz="4200" b="1" dirty="0" smtClean="0">
                <a:solidFill>
                  <a:srgbClr val="0070C0"/>
                </a:solidFill>
              </a:rPr>
              <a:t> </a:t>
            </a:r>
            <a:r>
              <a:rPr lang="es-ES" sz="4200" b="1" dirty="0" err="1" smtClean="0">
                <a:solidFill>
                  <a:srgbClr val="0070C0"/>
                </a:solidFill>
              </a:rPr>
              <a:t>au</a:t>
            </a:r>
            <a:r>
              <a:rPr lang="es-ES" sz="4200" b="1" dirty="0" smtClean="0">
                <a:solidFill>
                  <a:srgbClr val="0070C0"/>
                </a:solidFill>
              </a:rPr>
              <a:t> téléphone.</a:t>
            </a:r>
          </a:p>
          <a:p>
            <a:pPr marL="742950" indent="-742950">
              <a:buFont typeface="+mj-lt"/>
              <a:buAutoNum type="arabicPeriod"/>
            </a:pPr>
            <a:r>
              <a:rPr lang="es-ES" sz="4200" b="1" dirty="0" err="1" smtClean="0">
                <a:solidFill>
                  <a:srgbClr val="0070C0"/>
                </a:solidFill>
              </a:rPr>
              <a:t>Il</a:t>
            </a:r>
            <a:r>
              <a:rPr lang="es-ES" sz="4200" b="1" dirty="0" smtClean="0">
                <a:solidFill>
                  <a:srgbClr val="0070C0"/>
                </a:solidFill>
              </a:rPr>
              <a:t> </a:t>
            </a:r>
            <a:r>
              <a:rPr lang="es-ES" sz="4200" b="1" dirty="0" err="1" smtClean="0">
                <a:solidFill>
                  <a:srgbClr val="0070C0"/>
                </a:solidFill>
              </a:rPr>
              <a:t>dit</a:t>
            </a:r>
            <a:r>
              <a:rPr lang="es-ES" sz="4200" b="1" dirty="0" smtClean="0">
                <a:solidFill>
                  <a:srgbClr val="0070C0"/>
                </a:solidFill>
              </a:rPr>
              <a:t> </a:t>
            </a:r>
            <a:r>
              <a:rPr lang="es-ES" sz="4200" b="1" dirty="0" err="1" smtClean="0">
                <a:solidFill>
                  <a:srgbClr val="0070C0"/>
                </a:solidFill>
              </a:rPr>
              <a:t>qu’il</a:t>
            </a:r>
            <a:r>
              <a:rPr lang="es-ES" sz="4200" b="1" dirty="0" smtClean="0">
                <a:solidFill>
                  <a:srgbClr val="0070C0"/>
                </a:solidFill>
              </a:rPr>
              <a:t> </a:t>
            </a:r>
            <a:r>
              <a:rPr lang="es-ES" sz="4200" b="1" dirty="0" err="1" smtClean="0">
                <a:solidFill>
                  <a:srgbClr val="0070C0"/>
                </a:solidFill>
              </a:rPr>
              <a:t>prend</a:t>
            </a:r>
            <a:r>
              <a:rPr lang="es-ES" sz="4200" b="1" dirty="0" smtClean="0">
                <a:solidFill>
                  <a:srgbClr val="0070C0"/>
                </a:solidFill>
              </a:rPr>
              <a:t> </a:t>
            </a:r>
            <a:r>
              <a:rPr lang="es-ES" sz="4200" b="1" dirty="0" err="1" smtClean="0">
                <a:solidFill>
                  <a:srgbClr val="0070C0"/>
                </a:solidFill>
              </a:rPr>
              <a:t>aussi</a:t>
            </a:r>
            <a:r>
              <a:rPr lang="es-ES" sz="4200" b="1" dirty="0" smtClean="0">
                <a:solidFill>
                  <a:srgbClr val="0070C0"/>
                </a:solidFill>
              </a:rPr>
              <a:t> </a:t>
            </a:r>
            <a:r>
              <a:rPr lang="es-ES" sz="4200" b="1" dirty="0" smtClean="0">
                <a:solidFill>
                  <a:srgbClr val="0070C0"/>
                </a:solidFill>
              </a:rPr>
              <a:t>les </a:t>
            </a:r>
            <a:r>
              <a:rPr lang="es-ES" sz="4200" b="1" dirty="0" err="1" smtClean="0">
                <a:solidFill>
                  <a:srgbClr val="0070C0"/>
                </a:solidFill>
              </a:rPr>
              <a:t>réservations</a:t>
            </a:r>
            <a:r>
              <a:rPr lang="es-ES" sz="4200" b="1" dirty="0" smtClean="0">
                <a:solidFill>
                  <a:srgbClr val="0070C0"/>
                </a:solidFill>
              </a:rPr>
              <a:t>.</a:t>
            </a:r>
          </a:p>
          <a:p>
            <a:pPr marL="742950" indent="-742950">
              <a:buFont typeface="+mj-lt"/>
              <a:buAutoNum type="arabicPeriod"/>
            </a:pPr>
            <a:r>
              <a:rPr lang="es-ES" sz="4200" b="1" dirty="0" err="1" smtClean="0">
                <a:solidFill>
                  <a:srgbClr val="0070C0"/>
                </a:solidFill>
              </a:rPr>
              <a:t>Il</a:t>
            </a:r>
            <a:r>
              <a:rPr lang="es-ES" sz="4200" b="1" dirty="0" smtClean="0">
                <a:solidFill>
                  <a:srgbClr val="0070C0"/>
                </a:solidFill>
              </a:rPr>
              <a:t> </a:t>
            </a:r>
            <a:r>
              <a:rPr lang="es-ES" sz="4200" b="1" dirty="0" err="1" smtClean="0">
                <a:solidFill>
                  <a:srgbClr val="0070C0"/>
                </a:solidFill>
              </a:rPr>
              <a:t>dit</a:t>
            </a:r>
            <a:r>
              <a:rPr lang="es-ES" sz="4200" b="1" dirty="0" smtClean="0">
                <a:solidFill>
                  <a:srgbClr val="0070C0"/>
                </a:solidFill>
              </a:rPr>
              <a:t> </a:t>
            </a:r>
            <a:r>
              <a:rPr lang="es-ES" sz="4200" b="1" dirty="0" err="1" smtClean="0">
                <a:solidFill>
                  <a:srgbClr val="0070C0"/>
                </a:solidFill>
              </a:rPr>
              <a:t>qu’il</a:t>
            </a:r>
            <a:r>
              <a:rPr lang="es-ES" sz="4200" b="1" dirty="0" smtClean="0">
                <a:solidFill>
                  <a:srgbClr val="0070C0"/>
                </a:solidFill>
              </a:rPr>
              <a:t> </a:t>
            </a:r>
            <a:r>
              <a:rPr lang="es-ES" sz="4200" b="1" dirty="0" err="1" smtClean="0">
                <a:solidFill>
                  <a:srgbClr val="0070C0"/>
                </a:solidFill>
              </a:rPr>
              <a:t>aide</a:t>
            </a:r>
            <a:r>
              <a:rPr lang="es-ES" sz="4200" b="1" dirty="0" smtClean="0">
                <a:solidFill>
                  <a:srgbClr val="0070C0"/>
                </a:solidFill>
              </a:rPr>
              <a:t> les </a:t>
            </a:r>
            <a:r>
              <a:rPr lang="es-ES" sz="4200" b="1" dirty="0" err="1" smtClean="0">
                <a:solidFill>
                  <a:srgbClr val="0070C0"/>
                </a:solidFill>
              </a:rPr>
              <a:t>touristes</a:t>
            </a:r>
            <a:r>
              <a:rPr lang="es-ES" sz="4200" b="1" dirty="0" smtClean="0">
                <a:solidFill>
                  <a:srgbClr val="0070C0"/>
                </a:solidFill>
              </a:rPr>
              <a:t>.</a:t>
            </a:r>
          </a:p>
          <a:p>
            <a:pPr marL="742950" indent="-742950">
              <a:buFont typeface="+mj-lt"/>
              <a:buAutoNum type="arabicPeriod"/>
            </a:pPr>
            <a:r>
              <a:rPr lang="es-ES" sz="4200" b="1" dirty="0" err="1" smtClean="0">
                <a:solidFill>
                  <a:srgbClr val="0070C0"/>
                </a:solidFill>
              </a:rPr>
              <a:t>Il</a:t>
            </a:r>
            <a:r>
              <a:rPr lang="es-ES" sz="4200" b="1" dirty="0" smtClean="0">
                <a:solidFill>
                  <a:srgbClr val="0070C0"/>
                </a:solidFill>
              </a:rPr>
              <a:t> </a:t>
            </a:r>
            <a:r>
              <a:rPr lang="es-ES" sz="4200" b="1" dirty="0" err="1" smtClean="0">
                <a:solidFill>
                  <a:srgbClr val="0070C0"/>
                </a:solidFill>
              </a:rPr>
              <a:t>dit</a:t>
            </a:r>
            <a:r>
              <a:rPr lang="es-ES" sz="4200" b="1" dirty="0" smtClean="0">
                <a:solidFill>
                  <a:srgbClr val="0070C0"/>
                </a:solidFill>
              </a:rPr>
              <a:t> </a:t>
            </a:r>
            <a:r>
              <a:rPr lang="es-ES" sz="4200" b="1" dirty="0" err="1" smtClean="0">
                <a:solidFill>
                  <a:srgbClr val="0070C0"/>
                </a:solidFill>
              </a:rPr>
              <a:t>qu’il</a:t>
            </a:r>
            <a:r>
              <a:rPr lang="es-ES" sz="4200" b="1" dirty="0" smtClean="0">
                <a:solidFill>
                  <a:srgbClr val="0070C0"/>
                </a:solidFill>
              </a:rPr>
              <a:t> parle </a:t>
            </a:r>
            <a:r>
              <a:rPr lang="es-ES" sz="4200" b="1" dirty="0" err="1" smtClean="0">
                <a:solidFill>
                  <a:srgbClr val="0070C0"/>
                </a:solidFill>
              </a:rPr>
              <a:t>plusieurs</a:t>
            </a:r>
            <a:r>
              <a:rPr lang="es-ES" sz="4200" b="1" dirty="0" smtClean="0">
                <a:solidFill>
                  <a:srgbClr val="0070C0"/>
                </a:solidFill>
              </a:rPr>
              <a:t> </a:t>
            </a:r>
            <a:r>
              <a:rPr lang="es-ES" sz="4200" b="1" dirty="0" err="1" smtClean="0">
                <a:solidFill>
                  <a:srgbClr val="0070C0"/>
                </a:solidFill>
              </a:rPr>
              <a:t>langues</a:t>
            </a:r>
            <a:r>
              <a:rPr lang="es-ES" sz="4200" b="1" dirty="0" smtClean="0">
                <a:solidFill>
                  <a:srgbClr val="0070C0"/>
                </a:solidFill>
              </a:rPr>
              <a:t>.</a:t>
            </a:r>
          </a:p>
          <a:p>
            <a:pPr marL="742950" indent="-742950">
              <a:buFont typeface="+mj-lt"/>
              <a:buAutoNum type="arabicPeriod"/>
            </a:pPr>
            <a:r>
              <a:rPr lang="es-ES" sz="4200" b="1" dirty="0" err="1" smtClean="0">
                <a:solidFill>
                  <a:srgbClr val="0070C0"/>
                </a:solidFill>
              </a:rPr>
              <a:t>Il</a:t>
            </a:r>
            <a:r>
              <a:rPr lang="es-ES" sz="4200" b="1" dirty="0" smtClean="0">
                <a:solidFill>
                  <a:srgbClr val="0070C0"/>
                </a:solidFill>
              </a:rPr>
              <a:t> </a:t>
            </a:r>
            <a:r>
              <a:rPr lang="es-ES" sz="4200" b="1" dirty="0" err="1" smtClean="0">
                <a:solidFill>
                  <a:srgbClr val="0070C0"/>
                </a:solidFill>
              </a:rPr>
              <a:t>dit</a:t>
            </a:r>
            <a:r>
              <a:rPr lang="es-ES" sz="4200" b="1" dirty="0" smtClean="0">
                <a:solidFill>
                  <a:srgbClr val="0070C0"/>
                </a:solidFill>
              </a:rPr>
              <a:t> </a:t>
            </a:r>
            <a:r>
              <a:rPr lang="es-ES" sz="4200" b="1" dirty="0" err="1" smtClean="0">
                <a:solidFill>
                  <a:srgbClr val="0070C0"/>
                </a:solidFill>
              </a:rPr>
              <a:t>qu’il</a:t>
            </a:r>
            <a:r>
              <a:rPr lang="es-ES" sz="4200" b="1" dirty="0" smtClean="0">
                <a:solidFill>
                  <a:srgbClr val="0070C0"/>
                </a:solidFill>
              </a:rPr>
              <a:t> </a:t>
            </a:r>
            <a:r>
              <a:rPr lang="es-ES" sz="4200" b="1" dirty="0" err="1" smtClean="0">
                <a:solidFill>
                  <a:srgbClr val="0070C0"/>
                </a:solidFill>
              </a:rPr>
              <a:t>maitrise</a:t>
            </a:r>
            <a:r>
              <a:rPr lang="es-ES" sz="4200" b="1" dirty="0" smtClean="0">
                <a:solidFill>
                  <a:srgbClr val="0070C0"/>
                </a:solidFill>
              </a:rPr>
              <a:t> les </a:t>
            </a:r>
            <a:r>
              <a:rPr lang="es-ES" sz="4200" b="1" dirty="0" err="1" smtClean="0">
                <a:solidFill>
                  <a:srgbClr val="0070C0"/>
                </a:solidFill>
              </a:rPr>
              <a:t>logiciels</a:t>
            </a:r>
            <a:r>
              <a:rPr lang="es-ES" sz="4200" b="1" dirty="0" smtClean="0">
                <a:solidFill>
                  <a:srgbClr val="0070C0"/>
                </a:solidFill>
              </a:rPr>
              <a:t> de </a:t>
            </a:r>
            <a:r>
              <a:rPr lang="es-ES" sz="4200" b="1" dirty="0" err="1" smtClean="0">
                <a:solidFill>
                  <a:srgbClr val="0070C0"/>
                </a:solidFill>
              </a:rPr>
              <a:t>réservation</a:t>
            </a:r>
            <a:r>
              <a:rPr lang="es-ES" sz="4200" b="1" dirty="0" smtClean="0">
                <a:solidFill>
                  <a:srgbClr val="0070C0"/>
                </a:solidFill>
              </a:rPr>
              <a:t>.</a:t>
            </a:r>
          </a:p>
          <a:p>
            <a:pPr marL="742950" indent="-742950">
              <a:buFont typeface="+mj-lt"/>
              <a:buAutoNum type="arabicPeriod"/>
            </a:pPr>
            <a:r>
              <a:rPr lang="es-ES" sz="4200" b="1" dirty="0" err="1" smtClean="0">
                <a:solidFill>
                  <a:srgbClr val="0070C0"/>
                </a:solidFill>
              </a:rPr>
              <a:t>Il</a:t>
            </a:r>
            <a:r>
              <a:rPr lang="es-ES" sz="4200" b="1" dirty="0" smtClean="0">
                <a:solidFill>
                  <a:srgbClr val="0070C0"/>
                </a:solidFill>
              </a:rPr>
              <a:t> </a:t>
            </a:r>
            <a:r>
              <a:rPr lang="es-ES" sz="4200" b="1" dirty="0" err="1" smtClean="0">
                <a:solidFill>
                  <a:srgbClr val="0070C0"/>
                </a:solidFill>
              </a:rPr>
              <a:t>dit</a:t>
            </a:r>
            <a:r>
              <a:rPr lang="es-ES" sz="4200" b="1" dirty="0" smtClean="0">
                <a:solidFill>
                  <a:srgbClr val="0070C0"/>
                </a:solidFill>
              </a:rPr>
              <a:t> </a:t>
            </a:r>
            <a:r>
              <a:rPr lang="es-ES" sz="4200" b="1" dirty="0" err="1" smtClean="0">
                <a:solidFill>
                  <a:srgbClr val="0070C0"/>
                </a:solidFill>
              </a:rPr>
              <a:t>qu’il</a:t>
            </a:r>
            <a:r>
              <a:rPr lang="es-ES" sz="4200" b="1" dirty="0" smtClean="0">
                <a:solidFill>
                  <a:srgbClr val="0070C0"/>
                </a:solidFill>
              </a:rPr>
              <a:t> </a:t>
            </a:r>
            <a:r>
              <a:rPr lang="es-ES" sz="4200" b="1" dirty="0" err="1" smtClean="0">
                <a:solidFill>
                  <a:srgbClr val="0070C0"/>
                </a:solidFill>
              </a:rPr>
              <a:t>doit</a:t>
            </a:r>
            <a:r>
              <a:rPr lang="es-ES" sz="4200" b="1" dirty="0" smtClean="0">
                <a:solidFill>
                  <a:srgbClr val="0070C0"/>
                </a:solidFill>
              </a:rPr>
              <a:t> </a:t>
            </a:r>
            <a:r>
              <a:rPr lang="es-ES" sz="4200" b="1" dirty="0" err="1" smtClean="0">
                <a:solidFill>
                  <a:srgbClr val="0070C0"/>
                </a:solidFill>
              </a:rPr>
              <a:t>être</a:t>
            </a:r>
            <a:r>
              <a:rPr lang="es-ES" sz="4200" b="1" dirty="0" smtClean="0">
                <a:solidFill>
                  <a:srgbClr val="0070C0"/>
                </a:solidFill>
              </a:rPr>
              <a:t> </a:t>
            </a:r>
            <a:r>
              <a:rPr lang="es-ES" sz="4200" b="1" dirty="0" err="1" smtClean="0">
                <a:solidFill>
                  <a:srgbClr val="0070C0"/>
                </a:solidFill>
              </a:rPr>
              <a:t>souriant</a:t>
            </a:r>
            <a:r>
              <a:rPr lang="es-ES" sz="4200" b="1" dirty="0" smtClean="0">
                <a:solidFill>
                  <a:srgbClr val="0070C0"/>
                </a:solidFill>
              </a:rPr>
              <a:t>, </a:t>
            </a:r>
            <a:r>
              <a:rPr lang="es-ES" sz="4200" b="1" dirty="0" err="1" smtClean="0">
                <a:solidFill>
                  <a:srgbClr val="0070C0"/>
                </a:solidFill>
              </a:rPr>
              <a:t>sympathique</a:t>
            </a:r>
            <a:r>
              <a:rPr lang="es-ES" sz="4200" b="1" dirty="0" smtClean="0">
                <a:solidFill>
                  <a:srgbClr val="0070C0"/>
                </a:solidFill>
              </a:rPr>
              <a:t>, </a:t>
            </a:r>
            <a:r>
              <a:rPr lang="es-ES" sz="4200" b="1" dirty="0" err="1" smtClean="0">
                <a:solidFill>
                  <a:srgbClr val="0070C0"/>
                </a:solidFill>
              </a:rPr>
              <a:t>réactif</a:t>
            </a:r>
            <a:r>
              <a:rPr lang="es-ES" sz="4200" b="1" dirty="0" smtClean="0">
                <a:solidFill>
                  <a:srgbClr val="0070C0"/>
                </a:solidFill>
              </a:rPr>
              <a:t>, </a:t>
            </a:r>
            <a:r>
              <a:rPr lang="es-ES" sz="4200" b="1" dirty="0" err="1" smtClean="0">
                <a:solidFill>
                  <a:srgbClr val="0070C0"/>
                </a:solidFill>
              </a:rPr>
              <a:t>débrouillard</a:t>
            </a:r>
            <a:r>
              <a:rPr lang="es-ES" sz="4200" b="1" dirty="0" smtClean="0">
                <a:solidFill>
                  <a:srgbClr val="0070C0"/>
                </a:solidFill>
              </a:rPr>
              <a:t>. </a:t>
            </a:r>
          </a:p>
          <a:p>
            <a:pPr marL="742950" indent="-742950">
              <a:buFont typeface="+mj-lt"/>
              <a:buAutoNum type="arabicPeriod"/>
            </a:pPr>
            <a:r>
              <a:rPr lang="es-ES" sz="4200" b="1" dirty="0" err="1" smtClean="0">
                <a:solidFill>
                  <a:srgbClr val="0070C0"/>
                </a:solidFill>
              </a:rPr>
              <a:t>Il</a:t>
            </a:r>
            <a:r>
              <a:rPr lang="es-ES" sz="4200" b="1" dirty="0" smtClean="0">
                <a:solidFill>
                  <a:srgbClr val="0070C0"/>
                </a:solidFill>
              </a:rPr>
              <a:t> </a:t>
            </a:r>
            <a:r>
              <a:rPr lang="es-ES" sz="4200" b="1" dirty="0" err="1" smtClean="0">
                <a:solidFill>
                  <a:srgbClr val="0070C0"/>
                </a:solidFill>
              </a:rPr>
              <a:t>dit</a:t>
            </a:r>
            <a:r>
              <a:rPr lang="es-ES" sz="4200" b="1" dirty="0" smtClean="0">
                <a:solidFill>
                  <a:srgbClr val="0070C0"/>
                </a:solidFill>
              </a:rPr>
              <a:t> </a:t>
            </a:r>
            <a:r>
              <a:rPr lang="es-ES" sz="4200" b="1" dirty="0" err="1" smtClean="0">
                <a:solidFill>
                  <a:srgbClr val="0070C0"/>
                </a:solidFill>
              </a:rPr>
              <a:t>qu’il</a:t>
            </a:r>
            <a:r>
              <a:rPr lang="es-ES" sz="4200" b="1" dirty="0" smtClean="0">
                <a:solidFill>
                  <a:srgbClr val="0070C0"/>
                </a:solidFill>
              </a:rPr>
              <a:t> </a:t>
            </a:r>
            <a:r>
              <a:rPr lang="es-ES" sz="4200" b="1" dirty="0" err="1" smtClean="0">
                <a:solidFill>
                  <a:srgbClr val="0070C0"/>
                </a:solidFill>
              </a:rPr>
              <a:t>travaille</a:t>
            </a:r>
            <a:r>
              <a:rPr lang="es-ES" sz="4200" b="1" dirty="0" smtClean="0">
                <a:solidFill>
                  <a:srgbClr val="0070C0"/>
                </a:solidFill>
              </a:rPr>
              <a:t> </a:t>
            </a:r>
            <a:r>
              <a:rPr lang="es-ES" sz="4200" b="1" dirty="0" err="1" smtClean="0">
                <a:solidFill>
                  <a:srgbClr val="0070C0"/>
                </a:solidFill>
              </a:rPr>
              <a:t>dans</a:t>
            </a:r>
            <a:r>
              <a:rPr lang="es-ES" sz="4200" b="1" dirty="0" smtClean="0">
                <a:solidFill>
                  <a:srgbClr val="0070C0"/>
                </a:solidFill>
              </a:rPr>
              <a:t> </a:t>
            </a:r>
            <a:r>
              <a:rPr lang="es-ES" sz="4200" b="1" dirty="0" err="1" smtClean="0">
                <a:solidFill>
                  <a:srgbClr val="0070C0"/>
                </a:solidFill>
              </a:rPr>
              <a:t>cet</a:t>
            </a:r>
            <a:r>
              <a:rPr lang="es-ES" sz="4200" b="1" dirty="0" smtClean="0">
                <a:solidFill>
                  <a:srgbClr val="0070C0"/>
                </a:solidFill>
              </a:rPr>
              <a:t> hotel </a:t>
            </a:r>
            <a:r>
              <a:rPr lang="es-ES" sz="4200" b="1" dirty="0" err="1" smtClean="0">
                <a:solidFill>
                  <a:srgbClr val="0070C0"/>
                </a:solidFill>
              </a:rPr>
              <a:t>depuis</a:t>
            </a:r>
            <a:r>
              <a:rPr lang="es-ES" sz="4200" b="1" dirty="0" smtClean="0">
                <a:solidFill>
                  <a:srgbClr val="0070C0"/>
                </a:solidFill>
              </a:rPr>
              <a:t> 3 </a:t>
            </a:r>
            <a:r>
              <a:rPr lang="es-ES" sz="4200" b="1" dirty="0" err="1" smtClean="0">
                <a:solidFill>
                  <a:srgbClr val="0070C0"/>
                </a:solidFill>
              </a:rPr>
              <a:t>ans</a:t>
            </a:r>
            <a:r>
              <a:rPr lang="es-ES" sz="4200" b="1" dirty="0" smtClean="0">
                <a:solidFill>
                  <a:srgbClr val="0070C0"/>
                </a:solidFill>
              </a:rPr>
              <a:t>.</a:t>
            </a:r>
          </a:p>
          <a:p>
            <a:pPr marL="742950" indent="-742950">
              <a:buFont typeface="+mj-lt"/>
              <a:buAutoNum type="arabicPeriod"/>
            </a:pPr>
            <a:r>
              <a:rPr lang="es-ES" sz="4200" b="1" dirty="0" err="1" smtClean="0">
                <a:solidFill>
                  <a:srgbClr val="0070C0"/>
                </a:solidFill>
              </a:rPr>
              <a:t>Il</a:t>
            </a:r>
            <a:r>
              <a:rPr lang="es-ES" sz="4200" b="1" dirty="0" smtClean="0">
                <a:solidFill>
                  <a:srgbClr val="0070C0"/>
                </a:solidFill>
              </a:rPr>
              <a:t> </a:t>
            </a:r>
            <a:r>
              <a:rPr lang="es-ES" sz="4200" b="1" dirty="0" err="1" smtClean="0">
                <a:solidFill>
                  <a:srgbClr val="0070C0"/>
                </a:solidFill>
              </a:rPr>
              <a:t>dit</a:t>
            </a:r>
            <a:r>
              <a:rPr lang="es-ES" sz="4200" b="1" dirty="0" smtClean="0">
                <a:solidFill>
                  <a:srgbClr val="0070C0"/>
                </a:solidFill>
              </a:rPr>
              <a:t> </a:t>
            </a:r>
            <a:r>
              <a:rPr lang="es-ES" sz="4200" b="1" dirty="0" err="1" smtClean="0">
                <a:solidFill>
                  <a:srgbClr val="0070C0"/>
                </a:solidFill>
              </a:rPr>
              <a:t>qu’il</a:t>
            </a:r>
            <a:r>
              <a:rPr lang="es-ES" sz="4200" b="1" dirty="0" smtClean="0">
                <a:solidFill>
                  <a:srgbClr val="0070C0"/>
                </a:solidFill>
              </a:rPr>
              <a:t> </a:t>
            </a:r>
            <a:r>
              <a:rPr lang="es-ES" sz="4200" b="1" dirty="0" err="1" smtClean="0">
                <a:solidFill>
                  <a:srgbClr val="0070C0"/>
                </a:solidFill>
              </a:rPr>
              <a:t>gagne</a:t>
            </a:r>
            <a:r>
              <a:rPr lang="es-ES" sz="4200" b="1" dirty="0" smtClean="0">
                <a:solidFill>
                  <a:srgbClr val="0070C0"/>
                </a:solidFill>
              </a:rPr>
              <a:t> 1700€ par </a:t>
            </a:r>
            <a:r>
              <a:rPr lang="es-ES" sz="4200" b="1" dirty="0" err="1" smtClean="0">
                <a:solidFill>
                  <a:srgbClr val="0070C0"/>
                </a:solidFill>
              </a:rPr>
              <a:t>mois</a:t>
            </a:r>
            <a:r>
              <a:rPr lang="es-ES" sz="4200" b="1" dirty="0" smtClean="0">
                <a:solidFill>
                  <a:srgbClr val="0070C0"/>
                </a:solidFill>
              </a:rPr>
              <a:t>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27476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620</Words>
  <Application>Microsoft Office PowerPoint</Application>
  <PresentationFormat>Presentación en pantalla (4:3)</PresentationFormat>
  <Paragraphs>88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Tema de Office</vt:lpstr>
      <vt:lpstr>Interview à un professionnel du tourisme</vt:lpstr>
      <vt:lpstr>          Vos questions</vt:lpstr>
      <vt:lpstr>Rapportez ses paroles au discours rapporté au présent</vt:lpstr>
      <vt:lpstr>Ses réponses</vt:lpstr>
      <vt:lpstr>Rapportez ses paroles au discours rapporté au présent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Décrire un professionnel du tourisme</dc:title>
  <dc:creator>USER</dc:creator>
  <cp:lastModifiedBy>USER</cp:lastModifiedBy>
  <cp:revision>23</cp:revision>
  <cp:lastPrinted>2016-04-26T13:21:46Z</cp:lastPrinted>
  <dcterms:created xsi:type="dcterms:W3CDTF">2016-03-15T18:59:49Z</dcterms:created>
  <dcterms:modified xsi:type="dcterms:W3CDTF">2016-04-26T13:25:11Z</dcterms:modified>
</cp:coreProperties>
</file>