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7FA2-2ACA-4EC6-BC38-79154F487904}" type="datetimeFigureOut">
              <a:rPr lang="es-ES" smtClean="0"/>
              <a:t>02/10/2016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81551-1599-4AC1-81A0-DD7BD0052E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548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7FA2-2ACA-4EC6-BC38-79154F487904}" type="datetimeFigureOut">
              <a:rPr lang="es-ES" smtClean="0"/>
              <a:t>02/10/2016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81551-1599-4AC1-81A0-DD7BD0052E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7617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7FA2-2ACA-4EC6-BC38-79154F487904}" type="datetimeFigureOut">
              <a:rPr lang="es-ES" smtClean="0"/>
              <a:t>02/10/2016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81551-1599-4AC1-81A0-DD7BD0052E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2898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7FA2-2ACA-4EC6-BC38-79154F487904}" type="datetimeFigureOut">
              <a:rPr lang="es-ES" smtClean="0"/>
              <a:t>02/10/2016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81551-1599-4AC1-81A0-DD7BD0052E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5495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7FA2-2ACA-4EC6-BC38-79154F487904}" type="datetimeFigureOut">
              <a:rPr lang="es-ES" smtClean="0"/>
              <a:t>02/10/2016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81551-1599-4AC1-81A0-DD7BD0052E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7263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7FA2-2ACA-4EC6-BC38-79154F487904}" type="datetimeFigureOut">
              <a:rPr lang="es-ES" smtClean="0"/>
              <a:t>02/10/2016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81551-1599-4AC1-81A0-DD7BD0052E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9568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7FA2-2ACA-4EC6-BC38-79154F487904}" type="datetimeFigureOut">
              <a:rPr lang="es-ES" smtClean="0"/>
              <a:t>02/10/2016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81551-1599-4AC1-81A0-DD7BD0052E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5142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7FA2-2ACA-4EC6-BC38-79154F487904}" type="datetimeFigureOut">
              <a:rPr lang="es-ES" smtClean="0"/>
              <a:t>02/10/2016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81551-1599-4AC1-81A0-DD7BD0052E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6595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7FA2-2ACA-4EC6-BC38-79154F487904}" type="datetimeFigureOut">
              <a:rPr lang="es-ES" smtClean="0"/>
              <a:t>02/10/2016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81551-1599-4AC1-81A0-DD7BD0052E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9846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7FA2-2ACA-4EC6-BC38-79154F487904}" type="datetimeFigureOut">
              <a:rPr lang="es-ES" smtClean="0"/>
              <a:t>02/10/2016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81551-1599-4AC1-81A0-DD7BD0052E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5093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7FA2-2ACA-4EC6-BC38-79154F487904}" type="datetimeFigureOut">
              <a:rPr lang="es-ES" smtClean="0"/>
              <a:t>02/10/2016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81551-1599-4AC1-81A0-DD7BD0052E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8137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07FA2-2ACA-4EC6-BC38-79154F487904}" type="datetimeFigureOut">
              <a:rPr lang="es-ES" smtClean="0"/>
              <a:t>02/10/2016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81551-1599-4AC1-81A0-DD7BD0052E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2977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 smtClean="0"/>
              <a:t>L’imparfait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err="1" smtClean="0"/>
              <a:t>Raconter</a:t>
            </a:r>
            <a:r>
              <a:rPr lang="es-ES" dirty="0" smtClean="0"/>
              <a:t> des </a:t>
            </a:r>
            <a:r>
              <a:rPr lang="es-ES" dirty="0" err="1" smtClean="0"/>
              <a:t>souvenirs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941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Activité par 2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F</a:t>
            </a:r>
            <a:r>
              <a:rPr lang="fr-FR" dirty="0" smtClean="0"/>
              <a:t>aire </a:t>
            </a:r>
            <a:r>
              <a:rPr lang="fr-FR" dirty="0"/>
              <a:t>deviner 3 épisodes de votre enfance à partir de dessins.</a:t>
            </a:r>
            <a:endParaRPr lang="es-ES" dirty="0"/>
          </a:p>
          <a:p>
            <a:pPr lvl="0"/>
            <a:endParaRPr lang="fr-FR" dirty="0" smtClean="0"/>
          </a:p>
          <a:p>
            <a:pPr lvl="0"/>
            <a:r>
              <a:rPr lang="fr-FR" dirty="0" smtClean="0"/>
              <a:t>Dessiner 3 objets ou symboles qui vous rappellent votre enfance.</a:t>
            </a:r>
          </a:p>
          <a:p>
            <a:pPr lvl="0"/>
            <a:r>
              <a:rPr lang="fr-FR" dirty="0" smtClean="0"/>
              <a:t>Votre partenaire doit identifier votre dessin.</a:t>
            </a:r>
            <a:endParaRPr lang="es-ES" dirty="0"/>
          </a:p>
          <a:p>
            <a:pPr lvl="0"/>
            <a:r>
              <a:rPr lang="fr-FR" dirty="0" smtClean="0"/>
              <a:t>Puis il doit deviner </a:t>
            </a:r>
            <a:r>
              <a:rPr lang="fr-FR" dirty="0"/>
              <a:t>ce qu’il signifie en posant des questions à l’imparfait</a:t>
            </a:r>
            <a:r>
              <a:rPr lang="fr-FR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921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fr-FR" dirty="0" smtClean="0"/>
              <a:t>Exemple 1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>
          <a:xfrm>
            <a:off x="3563888" y="1556792"/>
            <a:ext cx="5472608" cy="4569371"/>
          </a:xfrm>
        </p:spPr>
        <p:txBody>
          <a:bodyPr>
            <a:normAutofit/>
          </a:bodyPr>
          <a:lstStyle/>
          <a:p>
            <a:pPr marL="514350" lvl="0" indent="-514350">
              <a:lnSpc>
                <a:spcPct val="115000"/>
              </a:lnSpc>
              <a:buFont typeface="+mj-lt"/>
              <a:buAutoNum type="arabicPeriod"/>
            </a:pPr>
            <a:r>
              <a:rPr lang="fr-FR" dirty="0">
                <a:ea typeface="Calibri"/>
                <a:cs typeface="Times New Roman"/>
              </a:rPr>
              <a:t>C’est un chat ?</a:t>
            </a:r>
            <a:endParaRPr lang="es-ES" dirty="0">
              <a:ea typeface="Calibri"/>
              <a:cs typeface="Times New Roman"/>
            </a:endParaRPr>
          </a:p>
          <a:p>
            <a:pPr marL="514350" lvl="0" indent="-514350">
              <a:lnSpc>
                <a:spcPct val="115000"/>
              </a:lnSpc>
              <a:buFont typeface="+mj-lt"/>
              <a:buAutoNum type="arabicPeriod"/>
            </a:pPr>
            <a:r>
              <a:rPr lang="fr-FR" i="1" dirty="0" smtClean="0">
                <a:ea typeface="Calibri"/>
                <a:cs typeface="Times New Roman"/>
              </a:rPr>
              <a:t>Oui.</a:t>
            </a:r>
            <a:endParaRPr lang="es-ES" dirty="0" smtClean="0">
              <a:ea typeface="Calibri"/>
              <a:cs typeface="Times New Roman"/>
            </a:endParaRPr>
          </a:p>
          <a:p>
            <a:pPr marL="514350" lvl="0" indent="-514350">
              <a:lnSpc>
                <a:spcPct val="115000"/>
              </a:lnSpc>
              <a:buFont typeface="+mj-lt"/>
              <a:buAutoNum type="arabicPeriod"/>
            </a:pPr>
            <a:r>
              <a:rPr lang="fr-FR" b="1" dirty="0" smtClean="0">
                <a:solidFill>
                  <a:srgbClr val="FF0000"/>
                </a:solidFill>
                <a:ea typeface="Calibri"/>
                <a:cs typeface="Times New Roman"/>
              </a:rPr>
              <a:t>Tu</a:t>
            </a:r>
            <a:r>
              <a:rPr lang="fr-FR" dirty="0" smtClean="0">
                <a:solidFill>
                  <a:srgbClr val="FF0000"/>
                </a:solidFill>
                <a:ea typeface="Calibri"/>
                <a:cs typeface="Times New Roman"/>
              </a:rPr>
              <a:t> </a:t>
            </a:r>
            <a:r>
              <a:rPr lang="fr-FR" b="1" dirty="0">
                <a:solidFill>
                  <a:srgbClr val="FF0000"/>
                </a:solidFill>
                <a:ea typeface="Calibri"/>
                <a:cs typeface="Times New Roman"/>
              </a:rPr>
              <a:t>avais</a:t>
            </a:r>
            <a:r>
              <a:rPr lang="fr-FR" dirty="0">
                <a:solidFill>
                  <a:srgbClr val="FF0000"/>
                </a:solidFill>
                <a:ea typeface="Calibri"/>
                <a:cs typeface="Times New Roman"/>
              </a:rPr>
              <a:t> </a:t>
            </a:r>
            <a:r>
              <a:rPr lang="fr-FR" dirty="0">
                <a:ea typeface="Calibri"/>
                <a:cs typeface="Times New Roman"/>
              </a:rPr>
              <a:t>un chat quand tu </a:t>
            </a:r>
            <a:r>
              <a:rPr lang="fr-FR" b="1" dirty="0">
                <a:solidFill>
                  <a:srgbClr val="FF0000"/>
                </a:solidFill>
                <a:ea typeface="Calibri"/>
                <a:cs typeface="Times New Roman"/>
              </a:rPr>
              <a:t>étais</a:t>
            </a:r>
            <a:r>
              <a:rPr lang="fr-FR" dirty="0">
                <a:solidFill>
                  <a:srgbClr val="FF0000"/>
                </a:solidFill>
                <a:ea typeface="Calibri"/>
                <a:cs typeface="Times New Roman"/>
              </a:rPr>
              <a:t> </a:t>
            </a:r>
            <a:r>
              <a:rPr lang="fr-FR" dirty="0">
                <a:ea typeface="Calibri"/>
                <a:cs typeface="Times New Roman"/>
              </a:rPr>
              <a:t>petit ?</a:t>
            </a:r>
            <a:endParaRPr lang="es-ES" dirty="0">
              <a:ea typeface="Calibri"/>
              <a:cs typeface="Times New Roman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i="1" dirty="0">
                <a:ea typeface="Calibri"/>
                <a:cs typeface="Times New Roman"/>
              </a:rPr>
              <a:t>Oui, </a:t>
            </a:r>
            <a:r>
              <a:rPr lang="fr-FR" b="1" i="1" dirty="0">
                <a:solidFill>
                  <a:srgbClr val="FF0000"/>
                </a:solidFill>
                <a:ea typeface="Calibri"/>
                <a:cs typeface="Times New Roman"/>
              </a:rPr>
              <a:t>j’avais</a:t>
            </a:r>
            <a:r>
              <a:rPr lang="fr-FR" i="1" dirty="0">
                <a:solidFill>
                  <a:srgbClr val="FF0000"/>
                </a:solidFill>
                <a:ea typeface="Calibri"/>
                <a:cs typeface="Times New Roman"/>
              </a:rPr>
              <a:t> </a:t>
            </a:r>
            <a:r>
              <a:rPr lang="fr-FR" i="1" dirty="0">
                <a:ea typeface="Calibri"/>
                <a:cs typeface="Times New Roman"/>
              </a:rPr>
              <a:t>un chat, il </a:t>
            </a:r>
            <a:r>
              <a:rPr lang="fr-FR" b="1" i="1" dirty="0">
                <a:solidFill>
                  <a:srgbClr val="FF0000"/>
                </a:solidFill>
                <a:ea typeface="Calibri"/>
                <a:cs typeface="Times New Roman"/>
              </a:rPr>
              <a:t>s’appelait</a:t>
            </a:r>
            <a:r>
              <a:rPr lang="fr-FR" i="1" dirty="0">
                <a:solidFill>
                  <a:srgbClr val="FF0000"/>
                </a:solidFill>
                <a:ea typeface="Calibri"/>
                <a:cs typeface="Times New Roman"/>
              </a:rPr>
              <a:t> </a:t>
            </a:r>
            <a:r>
              <a:rPr lang="fr-FR" i="1" dirty="0">
                <a:ea typeface="Calibri"/>
                <a:cs typeface="Times New Roman"/>
              </a:rPr>
              <a:t>Mistigri. </a:t>
            </a:r>
            <a:r>
              <a:rPr lang="fr-FR" b="1" i="1" dirty="0">
                <a:solidFill>
                  <a:srgbClr val="FF0000"/>
                </a:solidFill>
                <a:ea typeface="Calibri"/>
                <a:cs typeface="Times New Roman"/>
              </a:rPr>
              <a:t>C’était</a:t>
            </a:r>
            <a:r>
              <a:rPr lang="fr-FR" i="1" dirty="0">
                <a:solidFill>
                  <a:srgbClr val="FF0000"/>
                </a:solidFill>
                <a:ea typeface="Calibri"/>
                <a:cs typeface="Times New Roman"/>
              </a:rPr>
              <a:t> </a:t>
            </a:r>
            <a:r>
              <a:rPr lang="fr-FR" i="1" dirty="0">
                <a:ea typeface="Calibri"/>
                <a:cs typeface="Times New Roman"/>
              </a:rPr>
              <a:t>un chat noir, </a:t>
            </a:r>
            <a:r>
              <a:rPr lang="fr-FR" b="1" i="1" dirty="0">
                <a:solidFill>
                  <a:srgbClr val="FF0000"/>
                </a:solidFill>
                <a:ea typeface="Calibri"/>
                <a:cs typeface="Times New Roman"/>
              </a:rPr>
              <a:t>il était</a:t>
            </a:r>
            <a:r>
              <a:rPr lang="fr-FR" i="1" dirty="0">
                <a:solidFill>
                  <a:srgbClr val="FF0000"/>
                </a:solidFill>
                <a:ea typeface="Calibri"/>
                <a:cs typeface="Times New Roman"/>
              </a:rPr>
              <a:t> </a:t>
            </a:r>
            <a:r>
              <a:rPr lang="fr-FR" i="1" dirty="0">
                <a:ea typeface="Calibri"/>
                <a:cs typeface="Times New Roman"/>
              </a:rPr>
              <a:t>très gentil, etc.</a:t>
            </a:r>
            <a:endParaRPr lang="es-E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2617154" cy="285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837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Exemple</a:t>
            </a:r>
            <a:r>
              <a:rPr lang="es-ES" dirty="0" smtClean="0"/>
              <a:t> 2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851920" y="1600200"/>
            <a:ext cx="4834880" cy="4525963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1. C’est un ballon de foot ?</a:t>
            </a:r>
          </a:p>
          <a:p>
            <a:pPr marL="0" indent="0">
              <a:buNone/>
            </a:pPr>
            <a:r>
              <a:rPr lang="fr-FR" dirty="0" smtClean="0"/>
              <a:t>2</a:t>
            </a:r>
            <a:r>
              <a:rPr lang="fr-FR" i="1" dirty="0" smtClean="0"/>
              <a:t>. Oui</a:t>
            </a:r>
            <a:r>
              <a:rPr lang="fr-FR" dirty="0" smtClean="0"/>
              <a:t>.</a:t>
            </a:r>
          </a:p>
          <a:p>
            <a:pPr marL="0" indent="0">
              <a:buNone/>
            </a:pPr>
            <a:r>
              <a:rPr lang="fr-FR" dirty="0" smtClean="0"/>
              <a:t>3. </a:t>
            </a:r>
            <a:r>
              <a:rPr lang="fr-FR" b="1" dirty="0" smtClean="0">
                <a:solidFill>
                  <a:srgbClr val="FF0000"/>
                </a:solidFill>
              </a:rPr>
              <a:t>Tu jouais </a:t>
            </a:r>
            <a:r>
              <a:rPr lang="fr-FR" dirty="0" smtClean="0"/>
              <a:t>au foot quand </a:t>
            </a:r>
            <a:r>
              <a:rPr lang="fr-FR" b="1" dirty="0" smtClean="0">
                <a:solidFill>
                  <a:srgbClr val="FF0000"/>
                </a:solidFill>
              </a:rPr>
              <a:t>tu étais</a:t>
            </a:r>
            <a:r>
              <a:rPr lang="fr-FR" dirty="0" smtClean="0"/>
              <a:t> petit ?</a:t>
            </a:r>
          </a:p>
          <a:p>
            <a:pPr marL="0" indent="0">
              <a:buNone/>
            </a:pPr>
            <a:r>
              <a:rPr lang="fr-FR" dirty="0" smtClean="0"/>
              <a:t>4. </a:t>
            </a:r>
            <a:r>
              <a:rPr lang="fr-FR" i="1" dirty="0" smtClean="0"/>
              <a:t>Oui, </a:t>
            </a:r>
            <a:r>
              <a:rPr lang="fr-FR" b="1" i="1" dirty="0" smtClean="0">
                <a:solidFill>
                  <a:srgbClr val="FF0000"/>
                </a:solidFill>
              </a:rPr>
              <a:t>je jouais </a:t>
            </a:r>
            <a:r>
              <a:rPr lang="fr-FR" i="1" dirty="0" smtClean="0"/>
              <a:t>au foot dans le club de mon village. </a:t>
            </a:r>
            <a:r>
              <a:rPr lang="fr-FR" b="1" i="1" dirty="0" smtClean="0">
                <a:solidFill>
                  <a:srgbClr val="FF0000"/>
                </a:solidFill>
              </a:rPr>
              <a:t>Je faisais </a:t>
            </a:r>
            <a:r>
              <a:rPr lang="fr-FR" i="1" dirty="0" smtClean="0"/>
              <a:t>même des compétitions</a:t>
            </a:r>
          </a:p>
          <a:p>
            <a:endParaRPr lang="es-E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36912"/>
            <a:ext cx="2409604" cy="2395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869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Exemple</a:t>
            </a:r>
            <a:r>
              <a:rPr lang="es-ES" dirty="0" smtClean="0"/>
              <a:t> 3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91880" y="1600200"/>
            <a:ext cx="547260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1. C’est une maison avec un jardin ? C’est chez toi ?</a:t>
            </a:r>
          </a:p>
          <a:p>
            <a:pPr marL="0" indent="0">
              <a:buNone/>
            </a:pPr>
            <a:r>
              <a:rPr lang="fr-FR" dirty="0" smtClean="0"/>
              <a:t>2. </a:t>
            </a:r>
            <a:r>
              <a:rPr lang="fr-FR" i="1" dirty="0" smtClean="0"/>
              <a:t>Oui.</a:t>
            </a:r>
          </a:p>
          <a:p>
            <a:pPr marL="0" indent="0">
              <a:buNone/>
            </a:pPr>
            <a:r>
              <a:rPr lang="fr-FR" dirty="0" smtClean="0"/>
              <a:t>3. </a:t>
            </a:r>
            <a:r>
              <a:rPr lang="fr-FR" b="1" dirty="0" smtClean="0">
                <a:solidFill>
                  <a:srgbClr val="FF0000"/>
                </a:solidFill>
              </a:rPr>
              <a:t>Tu habitais </a:t>
            </a:r>
            <a:r>
              <a:rPr lang="fr-FR" dirty="0" smtClean="0"/>
              <a:t>une maison avec un jardin quand </a:t>
            </a:r>
            <a:r>
              <a:rPr lang="fr-FR" b="1" dirty="0" smtClean="0">
                <a:solidFill>
                  <a:srgbClr val="FF0000"/>
                </a:solidFill>
              </a:rPr>
              <a:t>tu étais </a:t>
            </a:r>
            <a:r>
              <a:rPr lang="fr-FR" dirty="0" smtClean="0"/>
              <a:t>petit ?</a:t>
            </a:r>
          </a:p>
          <a:p>
            <a:pPr marL="0" indent="0">
              <a:buNone/>
            </a:pPr>
            <a:r>
              <a:rPr lang="fr-FR" dirty="0" smtClean="0"/>
              <a:t>4. </a:t>
            </a:r>
            <a:r>
              <a:rPr lang="fr-FR" i="1" dirty="0" smtClean="0"/>
              <a:t>Oui. J</a:t>
            </a:r>
            <a:r>
              <a:rPr lang="fr-FR" b="1" i="1" dirty="0" smtClean="0">
                <a:solidFill>
                  <a:srgbClr val="FF0000"/>
                </a:solidFill>
              </a:rPr>
              <a:t>’habitais</a:t>
            </a:r>
            <a:r>
              <a:rPr lang="fr-FR" i="1" dirty="0" smtClean="0"/>
              <a:t> dans un petit village </a:t>
            </a:r>
            <a:r>
              <a:rPr lang="fr-FR" b="1" i="1" dirty="0" smtClean="0">
                <a:solidFill>
                  <a:srgbClr val="FF0000"/>
                </a:solidFill>
              </a:rPr>
              <a:t>qui s’appelait … il y avait </a:t>
            </a:r>
            <a:r>
              <a:rPr lang="fr-FR" i="1" dirty="0" smtClean="0"/>
              <a:t>2000 habitants</a:t>
            </a:r>
            <a:r>
              <a:rPr lang="fr-FR" b="1" i="1" dirty="0" smtClean="0">
                <a:solidFill>
                  <a:srgbClr val="FF0000"/>
                </a:solidFill>
              </a:rPr>
              <a:t>. Il se trouvait </a:t>
            </a:r>
            <a:r>
              <a:rPr lang="fr-FR" i="1" dirty="0" smtClean="0"/>
              <a:t>à côté d’une forêt.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87" y="2276872"/>
            <a:ext cx="2382066" cy="2131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020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160</Words>
  <Application>Microsoft Office PowerPoint</Application>
  <PresentationFormat>Presentación en pantalla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L’imparfait</vt:lpstr>
      <vt:lpstr>Activité par 2</vt:lpstr>
      <vt:lpstr>Exemple 1</vt:lpstr>
      <vt:lpstr>Exemple 2</vt:lpstr>
      <vt:lpstr>Exemple 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L’imparfait</dc:title>
  <dc:creator>USER</dc:creator>
  <cp:lastModifiedBy>USER</cp:lastModifiedBy>
  <cp:revision>3</cp:revision>
  <dcterms:created xsi:type="dcterms:W3CDTF">2016-10-02T15:38:45Z</dcterms:created>
  <dcterms:modified xsi:type="dcterms:W3CDTF">2016-10-02T15:52:48Z</dcterms:modified>
</cp:coreProperties>
</file>