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3" r:id="rId5"/>
    <p:sldId id="261" r:id="rId6"/>
    <p:sldId id="260" r:id="rId7"/>
    <p:sldId id="259" r:id="rId8"/>
    <p:sldId id="262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750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26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242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219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0590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631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684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3151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176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407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7427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C8522-E654-4700-B530-57D081CA5C65}" type="datetimeFigureOut">
              <a:rPr lang="es-ES" smtClean="0"/>
              <a:t>24/10/2016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BE381-47B4-4077-B9DD-C1B4229F4B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104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ityzeum.com/ar/l-histoire-de-barcelone-dans-ses-grandes-lign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creaciodigital.upf.edu/~mpe207/wordpress/?page_id=4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rgullosademiciudad.blogspot.com.es/2014/01/la-barceloneta-1905-1988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Imparfait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/>
              <a:t>Histoire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7342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0070C0"/>
                </a:solidFill>
              </a:rPr>
              <a:t>Histoire</a:t>
            </a:r>
            <a:r>
              <a:rPr lang="es-ES" b="1" dirty="0" smtClean="0">
                <a:solidFill>
                  <a:srgbClr val="0070C0"/>
                </a:solidFill>
              </a:rPr>
              <a:t> de </a:t>
            </a:r>
            <a:r>
              <a:rPr lang="es-ES" b="1" dirty="0" err="1" smtClean="0">
                <a:solidFill>
                  <a:srgbClr val="0070C0"/>
                </a:solidFill>
              </a:rPr>
              <a:t>Barcelone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err="1" smtClean="0"/>
              <a:t>Choisir</a:t>
            </a:r>
            <a:r>
              <a:rPr lang="es-ES" dirty="0" smtClean="0"/>
              <a:t> une </a:t>
            </a:r>
            <a:r>
              <a:rPr lang="es-ES" dirty="0" err="1" smtClean="0"/>
              <a:t>période</a:t>
            </a:r>
            <a:r>
              <a:rPr lang="es-ES" dirty="0" smtClean="0"/>
              <a:t> de </a:t>
            </a:r>
            <a:r>
              <a:rPr lang="es-ES" dirty="0" err="1" smtClean="0"/>
              <a:t>l’histoire</a:t>
            </a:r>
            <a:r>
              <a:rPr lang="es-ES" dirty="0" smtClean="0"/>
              <a:t> de </a:t>
            </a:r>
            <a:r>
              <a:rPr lang="es-ES" dirty="0" err="1" smtClean="0"/>
              <a:t>Barcelone</a:t>
            </a:r>
            <a:r>
              <a:rPr lang="es-ES" dirty="0" smtClean="0"/>
              <a:t>.</a:t>
            </a:r>
          </a:p>
          <a:p>
            <a:pPr lvl="1"/>
            <a:r>
              <a:rPr lang="es-ES" dirty="0" err="1"/>
              <a:t>A</a:t>
            </a:r>
            <a:r>
              <a:rPr lang="es-ES" dirty="0" err="1" smtClean="0"/>
              <a:t>vant</a:t>
            </a:r>
            <a:r>
              <a:rPr lang="es-ES" dirty="0" smtClean="0"/>
              <a:t> les </a:t>
            </a:r>
            <a:r>
              <a:rPr lang="es-ES" dirty="0" err="1" smtClean="0"/>
              <a:t>Jeux</a:t>
            </a:r>
            <a:r>
              <a:rPr lang="es-ES" dirty="0" smtClean="0"/>
              <a:t> </a:t>
            </a:r>
            <a:r>
              <a:rPr lang="es-ES" dirty="0" err="1" smtClean="0"/>
              <a:t>Olympiques</a:t>
            </a:r>
            <a:r>
              <a:rPr lang="es-ES" dirty="0" smtClean="0"/>
              <a:t> de 1992</a:t>
            </a:r>
          </a:p>
          <a:p>
            <a:pPr lvl="1"/>
            <a:r>
              <a:rPr lang="es-ES" dirty="0" err="1" smtClean="0"/>
              <a:t>Avant</a:t>
            </a:r>
            <a:r>
              <a:rPr lang="es-ES" dirty="0" smtClean="0"/>
              <a:t> le </a:t>
            </a:r>
            <a:r>
              <a:rPr lang="es-ES" dirty="0" err="1" smtClean="0"/>
              <a:t>Forum</a:t>
            </a:r>
            <a:r>
              <a:rPr lang="es-ES" dirty="0" smtClean="0"/>
              <a:t> et </a:t>
            </a:r>
            <a:r>
              <a:rPr lang="es-ES" dirty="0" err="1" smtClean="0"/>
              <a:t>Diaogonal</a:t>
            </a:r>
            <a:r>
              <a:rPr lang="es-ES" dirty="0" smtClean="0"/>
              <a:t> Mar</a:t>
            </a:r>
          </a:p>
          <a:p>
            <a:pPr marL="457200" lvl="1" indent="0">
              <a:buNone/>
            </a:pPr>
            <a:endParaRPr lang="es-ES" dirty="0" smtClean="0"/>
          </a:p>
          <a:p>
            <a:r>
              <a:rPr lang="es-ES" dirty="0" err="1" smtClean="0"/>
              <a:t>Ecrire</a:t>
            </a:r>
            <a:r>
              <a:rPr lang="es-ES" dirty="0" smtClean="0"/>
              <a:t> </a:t>
            </a:r>
            <a:r>
              <a:rPr lang="es-ES" dirty="0" smtClean="0"/>
              <a:t>un </a:t>
            </a:r>
            <a:r>
              <a:rPr lang="es-ES" dirty="0" err="1" smtClean="0"/>
              <a:t>court</a:t>
            </a:r>
            <a:r>
              <a:rPr lang="es-ES" dirty="0" smtClean="0"/>
              <a:t> </a:t>
            </a:r>
            <a:r>
              <a:rPr lang="es-ES" dirty="0" err="1" smtClean="0"/>
              <a:t>texte</a:t>
            </a:r>
            <a:r>
              <a:rPr lang="es-ES" dirty="0" smtClean="0"/>
              <a:t> </a:t>
            </a:r>
            <a:r>
              <a:rPr lang="es-ES" dirty="0" err="1" smtClean="0"/>
              <a:t>descriptif</a:t>
            </a:r>
            <a:r>
              <a:rPr lang="es-ES" dirty="0" smtClean="0"/>
              <a:t> de </a:t>
            </a:r>
            <a:r>
              <a:rPr lang="es-ES" dirty="0" err="1" smtClean="0"/>
              <a:t>cette</a:t>
            </a:r>
            <a:r>
              <a:rPr lang="es-ES" dirty="0" smtClean="0"/>
              <a:t> </a:t>
            </a:r>
            <a:r>
              <a:rPr lang="es-ES" dirty="0" err="1" smtClean="0"/>
              <a:t>période</a:t>
            </a:r>
            <a:r>
              <a:rPr lang="es-ES" dirty="0" smtClean="0"/>
              <a:t>.</a:t>
            </a:r>
          </a:p>
          <a:p>
            <a:pPr lvl="1"/>
            <a:r>
              <a:rPr lang="es-ES" dirty="0" err="1" smtClean="0"/>
              <a:t>il</a:t>
            </a:r>
            <a:r>
              <a:rPr lang="es-ES" dirty="0" smtClean="0"/>
              <a:t> y </a:t>
            </a:r>
            <a:r>
              <a:rPr lang="es-ES" dirty="0" err="1" smtClean="0"/>
              <a:t>avait</a:t>
            </a:r>
            <a:r>
              <a:rPr lang="es-ES" dirty="0"/>
              <a:t> </a:t>
            </a:r>
            <a:r>
              <a:rPr lang="es-ES" dirty="0" smtClean="0"/>
              <a:t>–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n’y</a:t>
            </a:r>
            <a:r>
              <a:rPr lang="es-ES" dirty="0" smtClean="0"/>
              <a:t> </a:t>
            </a:r>
            <a:r>
              <a:rPr lang="es-ES" dirty="0" err="1" smtClean="0"/>
              <a:t>avait</a:t>
            </a:r>
            <a:r>
              <a:rPr lang="es-ES" dirty="0" smtClean="0"/>
              <a:t> </a:t>
            </a:r>
            <a:r>
              <a:rPr lang="es-ES" dirty="0" err="1" smtClean="0"/>
              <a:t>pas</a:t>
            </a:r>
            <a:endParaRPr lang="es-ES" dirty="0" smtClean="0"/>
          </a:p>
          <a:p>
            <a:pPr lvl="1"/>
            <a:r>
              <a:rPr lang="es-ES" dirty="0" err="1" smtClean="0"/>
              <a:t>C’était</a:t>
            </a:r>
            <a:r>
              <a:rPr lang="es-ES" dirty="0" smtClean="0"/>
              <a:t> – ce </a:t>
            </a:r>
            <a:r>
              <a:rPr lang="es-ES" dirty="0" err="1" smtClean="0"/>
              <a:t>n’était</a:t>
            </a:r>
            <a:r>
              <a:rPr lang="es-ES" dirty="0" smtClean="0"/>
              <a:t> </a:t>
            </a:r>
            <a:r>
              <a:rPr lang="es-ES" dirty="0" err="1" smtClean="0"/>
              <a:t>pas</a:t>
            </a:r>
            <a:endParaRPr lang="es-ES" dirty="0" smtClean="0"/>
          </a:p>
          <a:p>
            <a:pPr marL="457200" lvl="1" indent="0">
              <a:buNone/>
            </a:pPr>
            <a:endParaRPr lang="es-ES" dirty="0" smtClean="0"/>
          </a:p>
          <a:p>
            <a:r>
              <a:rPr lang="es-ES" dirty="0" err="1" smtClean="0"/>
              <a:t>Préparer</a:t>
            </a:r>
            <a:r>
              <a:rPr lang="es-ES" dirty="0" smtClean="0"/>
              <a:t> un </a:t>
            </a:r>
            <a:r>
              <a:rPr lang="es-ES" dirty="0" err="1" smtClean="0"/>
              <a:t>exposé</a:t>
            </a:r>
            <a:r>
              <a:rPr lang="es-ES" dirty="0" smtClean="0"/>
              <a:t> oral en 3 </a:t>
            </a:r>
            <a:r>
              <a:rPr lang="es-ES" dirty="0" err="1" smtClean="0"/>
              <a:t>diapositives</a:t>
            </a:r>
            <a:r>
              <a:rPr lang="es-ES" dirty="0" smtClean="0"/>
              <a:t> sur le </a:t>
            </a:r>
            <a:r>
              <a:rPr lang="es-ES" dirty="0" err="1" smtClean="0"/>
              <a:t>même</a:t>
            </a:r>
            <a:r>
              <a:rPr lang="es-ES" dirty="0" smtClean="0"/>
              <a:t> </a:t>
            </a:r>
            <a:r>
              <a:rPr lang="es-ES" dirty="0" err="1" smtClean="0"/>
              <a:t>sujet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err="1" smtClean="0">
                <a:hlinkClick r:id="rId2"/>
              </a:rPr>
              <a:t>Lien</a:t>
            </a:r>
            <a:r>
              <a:rPr lang="es-ES" dirty="0" smtClean="0">
                <a:hlinkClick r:id="rId2"/>
              </a:rPr>
              <a:t> </a:t>
            </a:r>
            <a:r>
              <a:rPr lang="es-ES" dirty="0" err="1" smtClean="0">
                <a:hlinkClick r:id="rId2"/>
              </a:rPr>
              <a:t>utile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553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Somorrostro</a:t>
            </a:r>
            <a:r>
              <a:rPr lang="es-ES" dirty="0" smtClean="0"/>
              <a:t> </a:t>
            </a:r>
            <a:r>
              <a:rPr lang="es-ES" dirty="0" err="1" smtClean="0"/>
              <a:t>hier</a:t>
            </a:r>
            <a:r>
              <a:rPr lang="es-ES" dirty="0" smtClean="0"/>
              <a:t> et </a:t>
            </a:r>
            <a:r>
              <a:rPr lang="es-ES" dirty="0" err="1" smtClean="0"/>
              <a:t>aujourd’hui</a:t>
            </a:r>
            <a:endParaRPr lang="es-E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22256"/>
            <a:ext cx="3822576" cy="3058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58" y="1412776"/>
            <a:ext cx="4038600" cy="300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653136"/>
            <a:ext cx="1598895" cy="20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79237"/>
            <a:ext cx="3865959" cy="2108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797152"/>
            <a:ext cx="2418733" cy="148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53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Les </a:t>
            </a:r>
            <a:r>
              <a:rPr lang="es-ES" dirty="0" err="1" smtClean="0"/>
              <a:t>années</a:t>
            </a:r>
            <a:r>
              <a:rPr lang="es-ES" dirty="0" smtClean="0"/>
              <a:t> 1950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503119" y="5517232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La playa de la Barceloneta en la década de los 50 ya era un punto de atracción para los bañistas. Crédito: Tony Polonio Marc / </a:t>
            </a:r>
            <a:r>
              <a:rPr lang="es-ES" dirty="0" smtClean="0"/>
              <a:t>Pinterest </a:t>
            </a:r>
          </a:p>
          <a:p>
            <a:r>
              <a:rPr lang="es-ES" dirty="0">
                <a:hlinkClick r:id="rId2"/>
              </a:rPr>
              <a:t>http://creaciodigital.upf.edu/~mpe207/wordpress/?</a:t>
            </a:r>
            <a:r>
              <a:rPr lang="es-ES" dirty="0" smtClean="0">
                <a:hlinkClick r:id="rId2"/>
              </a:rPr>
              <a:t>page_id=44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611" y="1556792"/>
            <a:ext cx="6523928" cy="3763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5528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1951</a:t>
            </a:r>
            <a:endParaRPr lang="es-E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91519"/>
            <a:ext cx="6096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262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1960</a:t>
            </a:r>
            <a:endParaRPr lang="es-E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34331"/>
            <a:ext cx="60960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07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52538"/>
            <a:ext cx="60960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1965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467544" y="602128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hlinkClick r:id="rId3"/>
              </a:rPr>
              <a:t>http://</a:t>
            </a:r>
            <a:r>
              <a:rPr lang="es-ES" dirty="0" smtClean="0">
                <a:hlinkClick r:id="rId3"/>
              </a:rPr>
              <a:t>orgullosademiciudad.blogspot.com.es/2014/01/la-barceloneta-1905-1988.html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2593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102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109</Words>
  <Application>Microsoft Office PowerPoint</Application>
  <PresentationFormat>Presentación en pantalla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Imparfait </vt:lpstr>
      <vt:lpstr>Histoire de Barcelone</vt:lpstr>
      <vt:lpstr>Somorrostro hier et aujourd’hui</vt:lpstr>
      <vt:lpstr>Les années 1950</vt:lpstr>
      <vt:lpstr>1951</vt:lpstr>
      <vt:lpstr>1960</vt:lpstr>
      <vt:lpstr>1965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Imparfait </dc:title>
  <dc:creator>USER</dc:creator>
  <cp:lastModifiedBy>USER</cp:lastModifiedBy>
  <cp:revision>11</cp:revision>
  <dcterms:created xsi:type="dcterms:W3CDTF">2016-10-02T16:20:53Z</dcterms:created>
  <dcterms:modified xsi:type="dcterms:W3CDTF">2016-10-24T17:35:41Z</dcterms:modified>
</cp:coreProperties>
</file>