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3" r:id="rId6"/>
    <p:sldId id="260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975" autoAdjust="0"/>
  </p:normalViewPr>
  <p:slideViewPr>
    <p:cSldViewPr>
      <p:cViewPr varScale="1">
        <p:scale>
          <a:sx n="57" d="100"/>
          <a:sy n="57" d="100"/>
        </p:scale>
        <p:origin x="-17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7060A-D2B3-4BFE-B8E9-DBF5CB72A8B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7284F-0882-4E99-9E82-1481F7A8D5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4677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 de la</a:t>
            </a:r>
            <a:r>
              <a:rPr lang="es-ES" baseline="0" dirty="0" smtClean="0"/>
              <a:t> </a:t>
            </a:r>
            <a:r>
              <a:rPr lang="es-ES" dirty="0" err="1" smtClean="0"/>
              <a:t>montée</a:t>
            </a:r>
            <a:r>
              <a:rPr lang="es-ES" dirty="0" smtClean="0"/>
              <a:t> des </a:t>
            </a:r>
            <a:r>
              <a:rPr lang="es-ES" dirty="0" err="1" smtClean="0"/>
              <a:t>eaux</a:t>
            </a:r>
            <a:r>
              <a:rPr lang="es-ES" dirty="0" smtClean="0"/>
              <a:t>, de la</a:t>
            </a:r>
            <a:r>
              <a:rPr lang="es-ES" baseline="0" dirty="0" smtClean="0"/>
              <a:t> </a:t>
            </a:r>
            <a:r>
              <a:rPr lang="es-ES" dirty="0" err="1" smtClean="0"/>
              <a:t>fonte</a:t>
            </a:r>
            <a:r>
              <a:rPr lang="es-ES" dirty="0" smtClean="0"/>
              <a:t> des </a:t>
            </a:r>
            <a:r>
              <a:rPr lang="es-ES" dirty="0" err="1" smtClean="0"/>
              <a:t>neiges</a:t>
            </a:r>
            <a:r>
              <a:rPr lang="es-ES" dirty="0" smtClean="0"/>
              <a:t>, des </a:t>
            </a:r>
            <a:r>
              <a:rPr lang="es-ES" dirty="0" err="1" smtClean="0"/>
              <a:t>glaciers</a:t>
            </a:r>
            <a:r>
              <a:rPr lang="es-ES" dirty="0" smtClean="0"/>
              <a:t>, des calotes </a:t>
            </a:r>
            <a:r>
              <a:rPr lang="es-ES" dirty="0" err="1" smtClean="0"/>
              <a:t>polaires</a:t>
            </a:r>
            <a:r>
              <a:rPr lang="es-ES" dirty="0" smtClean="0"/>
              <a:t>, des </a:t>
            </a:r>
            <a:r>
              <a:rPr lang="es-ES" dirty="0" err="1" smtClean="0"/>
              <a:t>inondations</a:t>
            </a:r>
            <a:r>
              <a:rPr lang="es-ES" dirty="0" smtClean="0"/>
              <a:t>, de la </a:t>
            </a:r>
            <a:r>
              <a:rPr lang="es-ES" dirty="0" err="1" smtClean="0"/>
              <a:t>disparition</a:t>
            </a:r>
            <a:r>
              <a:rPr lang="es-ES" dirty="0" smtClean="0"/>
              <a:t> des </a:t>
            </a:r>
            <a:r>
              <a:rPr lang="es-ES" dirty="0" err="1" smtClean="0"/>
              <a:t>espèces</a:t>
            </a:r>
            <a:r>
              <a:rPr lang="es-ES" dirty="0" smtClean="0"/>
              <a:t>, de la </a:t>
            </a:r>
            <a:r>
              <a:rPr lang="es-ES" dirty="0" err="1" smtClean="0"/>
              <a:t>transformation</a:t>
            </a:r>
            <a:r>
              <a:rPr lang="es-ES" baseline="0" dirty="0" smtClean="0"/>
              <a:t> du </a:t>
            </a:r>
            <a:r>
              <a:rPr lang="es-ES" baseline="0" dirty="0" err="1" smtClean="0"/>
              <a:t>littoral</a:t>
            </a:r>
            <a:r>
              <a:rPr lang="es-ES" baseline="0" dirty="0" smtClean="0"/>
              <a:t>, des </a:t>
            </a:r>
            <a:r>
              <a:rPr lang="es-ES" baseline="0" dirty="0" err="1" smtClean="0"/>
              <a:t>déplacements</a:t>
            </a:r>
            <a:r>
              <a:rPr lang="es-ES" baseline="0" dirty="0" smtClean="0"/>
              <a:t> de </a:t>
            </a:r>
            <a:r>
              <a:rPr lang="es-ES" baseline="0" dirty="0" err="1" smtClean="0"/>
              <a:t>population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Il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faudrait</a:t>
            </a:r>
            <a:r>
              <a:rPr lang="es-ES" baseline="0" dirty="0" smtClean="0"/>
              <a:t> une </a:t>
            </a:r>
            <a:r>
              <a:rPr lang="es-ES" baseline="0" dirty="0" err="1" smtClean="0"/>
              <a:t>prise</a:t>
            </a:r>
            <a:r>
              <a:rPr lang="es-ES" baseline="0" dirty="0" smtClean="0"/>
              <a:t> de </a:t>
            </a:r>
            <a:r>
              <a:rPr lang="es-ES" baseline="0" dirty="0" err="1" smtClean="0"/>
              <a:t>conscience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internationales</a:t>
            </a:r>
            <a:r>
              <a:rPr lang="es-ES" baseline="0" dirty="0" smtClean="0"/>
              <a:t>, des </a:t>
            </a:r>
            <a:r>
              <a:rPr lang="es-ES" baseline="0" dirty="0" err="1" smtClean="0"/>
              <a:t>politiques</a:t>
            </a:r>
            <a:r>
              <a:rPr lang="es-ES" baseline="0" dirty="0" smtClean="0"/>
              <a:t> globales responsables, une </a:t>
            </a:r>
            <a:r>
              <a:rPr lang="es-ES" baseline="0" dirty="0" err="1" smtClean="0"/>
              <a:t>transition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énergétique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7284F-0882-4E99-9E82-1481F7A8D5C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006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 de la </a:t>
            </a:r>
            <a:r>
              <a:rPr lang="es-ES" dirty="0" err="1" smtClean="0"/>
              <a:t>vision</a:t>
            </a:r>
            <a:r>
              <a:rPr lang="es-ES" dirty="0" smtClean="0"/>
              <a:t> à </a:t>
            </a:r>
            <a:r>
              <a:rPr lang="es-ES" dirty="0" err="1" smtClean="0"/>
              <a:t>court</a:t>
            </a:r>
            <a:r>
              <a:rPr lang="es-ES" dirty="0" smtClean="0"/>
              <a:t> termes des </a:t>
            </a:r>
            <a:r>
              <a:rPr lang="es-ES" dirty="0" err="1" smtClean="0"/>
              <a:t>gouvernements</a:t>
            </a:r>
            <a:r>
              <a:rPr lang="es-ES" dirty="0" smtClean="0"/>
              <a:t>, de la </a:t>
            </a:r>
            <a:r>
              <a:rPr lang="es-ES" dirty="0" err="1" smtClean="0"/>
              <a:t>dépendance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nucléaire</a:t>
            </a:r>
            <a:r>
              <a:rPr lang="es-ES" dirty="0" smtClean="0"/>
              <a:t>, de la</a:t>
            </a:r>
            <a:r>
              <a:rPr lang="es-ES" baseline="0" dirty="0" smtClean="0"/>
              <a:t> </a:t>
            </a:r>
            <a:r>
              <a:rPr lang="es-ES" dirty="0" err="1" smtClean="0"/>
              <a:t>défoestation</a:t>
            </a:r>
            <a:r>
              <a:rPr lang="es-ES" dirty="0" smtClean="0"/>
              <a:t>,</a:t>
            </a:r>
            <a:r>
              <a:rPr lang="es-ES" baseline="0" dirty="0" smtClean="0"/>
              <a:t> de la </a:t>
            </a:r>
            <a:r>
              <a:rPr lang="es-ES" baseline="0" dirty="0" err="1" smtClean="0"/>
              <a:t>suresploitation</a:t>
            </a:r>
            <a:r>
              <a:rPr lang="es-ES" baseline="0" dirty="0" smtClean="0"/>
              <a:t>, de la </a:t>
            </a:r>
            <a:r>
              <a:rPr lang="es-ES" baseline="0" dirty="0" err="1" smtClean="0"/>
              <a:t>déforestation</a:t>
            </a:r>
            <a:r>
              <a:rPr lang="es-ES" baseline="0" dirty="0" smtClean="0"/>
              <a:t>, de la </a:t>
            </a:r>
            <a:r>
              <a:rPr lang="es-ES" baseline="0" dirty="0" err="1" smtClean="0"/>
              <a:t>pollution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Il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faudrait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réduire</a:t>
            </a:r>
            <a:r>
              <a:rPr lang="es-ES" baseline="0" dirty="0" smtClean="0"/>
              <a:t> la </a:t>
            </a:r>
            <a:r>
              <a:rPr lang="es-ES" baseline="0" dirty="0" err="1" smtClean="0"/>
              <a:t>pollution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réduire</a:t>
            </a:r>
            <a:r>
              <a:rPr lang="es-ES" baseline="0" dirty="0" smtClean="0"/>
              <a:t> la </a:t>
            </a:r>
            <a:r>
              <a:rPr lang="es-ES" baseline="0" dirty="0" err="1" smtClean="0"/>
              <a:t>production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d’hydrocarbures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favoriser</a:t>
            </a:r>
            <a:r>
              <a:rPr lang="es-ES" baseline="0" dirty="0" smtClean="0"/>
              <a:t> les </a:t>
            </a:r>
            <a:r>
              <a:rPr lang="es-ES" baseline="0" dirty="0" err="1" smtClean="0"/>
              <a:t>énergies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renouvelables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commes</a:t>
            </a:r>
            <a:r>
              <a:rPr lang="es-ES" baseline="0" dirty="0" smtClean="0"/>
              <a:t> les </a:t>
            </a:r>
            <a:r>
              <a:rPr lang="es-ES" baseline="0" dirty="0" err="1" smtClean="0"/>
              <a:t>éoliennes</a:t>
            </a:r>
            <a:r>
              <a:rPr lang="es-ES" baseline="0" dirty="0" smtClean="0"/>
              <a:t>, les </a:t>
            </a:r>
            <a:r>
              <a:rPr lang="es-ES" baseline="0" dirty="0" err="1" smtClean="0"/>
              <a:t>panneaux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solaires</a:t>
            </a:r>
            <a:r>
              <a:rPr lang="es-ES" baseline="0" dirty="0" smtClean="0"/>
              <a:t>, la </a:t>
            </a:r>
            <a:r>
              <a:rPr lang="es-ES" baseline="0" dirty="0" err="1" smtClean="0"/>
              <a:t>biomasse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l’E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géothermique</a:t>
            </a:r>
            <a:r>
              <a:rPr lang="es-ES" baseline="0" dirty="0" smtClean="0"/>
              <a:t>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7284F-0882-4E99-9E82-1481F7A8D5C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86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Je </a:t>
            </a:r>
            <a:r>
              <a:rPr lang="es-ES" dirty="0" err="1" smtClean="0"/>
              <a:t>crains</a:t>
            </a:r>
            <a:r>
              <a:rPr lang="es-ES" dirty="0" smtClean="0"/>
              <a:t> une </a:t>
            </a:r>
            <a:r>
              <a:rPr lang="es-ES" dirty="0" err="1" smtClean="0"/>
              <a:t>perte</a:t>
            </a:r>
            <a:r>
              <a:rPr lang="es-ES" dirty="0" smtClean="0"/>
              <a:t> de </a:t>
            </a:r>
            <a:r>
              <a:rPr lang="es-ES" dirty="0" err="1" smtClean="0"/>
              <a:t>privacité</a:t>
            </a:r>
            <a:r>
              <a:rPr lang="es-ES" dirty="0" smtClean="0"/>
              <a:t>, la </a:t>
            </a:r>
            <a:r>
              <a:rPr lang="es-ES" dirty="0" err="1" smtClean="0"/>
              <a:t>manipulation</a:t>
            </a:r>
            <a:r>
              <a:rPr lang="es-ES" dirty="0" smtClean="0"/>
              <a:t> des </a:t>
            </a:r>
            <a:r>
              <a:rPr lang="es-ES" dirty="0" err="1" smtClean="0"/>
              <a:t>foules</a:t>
            </a:r>
            <a:r>
              <a:rPr lang="es-ES" dirty="0" smtClean="0"/>
              <a:t> (ex Facebook </a:t>
            </a:r>
            <a:r>
              <a:rPr lang="es-ES" dirty="0" err="1" smtClean="0"/>
              <a:t>quand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a </a:t>
            </a:r>
            <a:r>
              <a:rPr lang="es-ES" dirty="0" err="1" smtClean="0"/>
              <a:t>changé</a:t>
            </a:r>
            <a:r>
              <a:rPr lang="es-ES" dirty="0" smtClean="0"/>
              <a:t> son </a:t>
            </a:r>
            <a:r>
              <a:rPr lang="es-ES" dirty="0" err="1" smtClean="0"/>
              <a:t>algorythme</a:t>
            </a:r>
            <a:r>
              <a:rPr lang="es-ES" dirty="0" smtClean="0"/>
              <a:t> </a:t>
            </a:r>
            <a:r>
              <a:rPr lang="es-ES" dirty="0" err="1" smtClean="0"/>
              <a:t>pour</a:t>
            </a:r>
            <a:r>
              <a:rPr lang="es-ES" dirty="0" smtClean="0"/>
              <a:t> </a:t>
            </a:r>
            <a:r>
              <a:rPr lang="es-ES" dirty="0" err="1" smtClean="0"/>
              <a:t>n’envoyer</a:t>
            </a:r>
            <a:r>
              <a:rPr lang="es-ES" dirty="0" smtClean="0"/>
              <a:t> que des </a:t>
            </a:r>
            <a:r>
              <a:rPr lang="es-ES" dirty="0" err="1" smtClean="0"/>
              <a:t>messages</a:t>
            </a:r>
            <a:r>
              <a:rPr lang="es-ES" dirty="0" smtClean="0"/>
              <a:t> </a:t>
            </a:r>
            <a:r>
              <a:rPr lang="es-ES" dirty="0" err="1" smtClean="0"/>
              <a:t>négatifs</a:t>
            </a:r>
            <a:r>
              <a:rPr lang="es-ES" dirty="0" smtClean="0"/>
              <a:t>, </a:t>
            </a:r>
            <a:r>
              <a:rPr lang="es-ES" dirty="0" err="1" smtClean="0"/>
              <a:t>l’humeur</a:t>
            </a:r>
            <a:r>
              <a:rPr lang="es-ES" dirty="0" smtClean="0"/>
              <a:t> des </a:t>
            </a:r>
            <a:r>
              <a:rPr lang="es-ES" dirty="0" err="1" smtClean="0"/>
              <a:t>usagers</a:t>
            </a:r>
            <a:r>
              <a:rPr lang="es-ES" dirty="0" smtClean="0"/>
              <a:t> a </a:t>
            </a:r>
            <a:r>
              <a:rPr lang="es-ES" dirty="0" err="1" smtClean="0"/>
              <a:t>changé</a:t>
            </a:r>
            <a:r>
              <a:rPr lang="es-ES" dirty="0" smtClean="0"/>
              <a:t>)</a:t>
            </a:r>
          </a:p>
          <a:p>
            <a:endParaRPr lang="es-ES" dirty="0" smtClean="0"/>
          </a:p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faudrait</a:t>
            </a:r>
            <a:r>
              <a:rPr lang="es-ES" dirty="0" smtClean="0"/>
              <a:t> une plus grande </a:t>
            </a:r>
            <a:r>
              <a:rPr lang="es-ES" dirty="0" err="1" smtClean="0"/>
              <a:t>formation</a:t>
            </a:r>
            <a:r>
              <a:rPr lang="es-ES" dirty="0" smtClean="0"/>
              <a:t> </a:t>
            </a:r>
            <a:r>
              <a:rPr lang="es-ES" dirty="0" err="1" smtClean="0"/>
              <a:t>aux</a:t>
            </a:r>
            <a:r>
              <a:rPr lang="es-ES" dirty="0" smtClean="0"/>
              <a:t> </a:t>
            </a:r>
            <a:r>
              <a:rPr lang="es-ES" dirty="0" err="1" smtClean="0"/>
              <a:t>nouvelles</a:t>
            </a:r>
            <a:r>
              <a:rPr lang="es-ES" dirty="0" smtClean="0"/>
              <a:t> </a:t>
            </a:r>
            <a:r>
              <a:rPr lang="es-ES" dirty="0" err="1" smtClean="0"/>
              <a:t>technologies</a:t>
            </a:r>
            <a:r>
              <a:rPr lang="es-ES" dirty="0" smtClean="0"/>
              <a:t>, des </a:t>
            </a:r>
            <a:r>
              <a:rPr lang="es-ES" dirty="0" err="1" smtClean="0"/>
              <a:t>systèmes</a:t>
            </a:r>
            <a:r>
              <a:rPr lang="es-ES" dirty="0" smtClean="0"/>
              <a:t> de controles </a:t>
            </a:r>
            <a:r>
              <a:rPr lang="es-ES" dirty="0" err="1" smtClean="0"/>
              <a:t>efficaces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7284F-0882-4E99-9E82-1481F7A8D5C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51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69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782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4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47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59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095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33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06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87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29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85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2FEFD-2AED-415A-851E-4A0A188E89AC}" type="datetimeFigureOut">
              <a:rPr lang="es-ES" smtClean="0"/>
              <a:t>27/02/2016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C8035-4B06-4547-9EB1-E2A0C6FDC7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824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</a:t>
            </a:r>
            <a:r>
              <a:rPr lang="es-ES" dirty="0" smtClean="0"/>
              <a:t>es </a:t>
            </a:r>
            <a:r>
              <a:rPr lang="es-ES" dirty="0" err="1" smtClean="0"/>
              <a:t>changements</a:t>
            </a:r>
            <a:r>
              <a:rPr lang="es-ES" dirty="0" smtClean="0"/>
              <a:t>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font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64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 </a:t>
            </a:r>
            <a:r>
              <a:rPr lang="es-ES" dirty="0" err="1" smtClean="0"/>
              <a:t>changement</a:t>
            </a:r>
            <a:r>
              <a:rPr lang="es-ES" dirty="0" smtClean="0"/>
              <a:t> </a:t>
            </a:r>
            <a:r>
              <a:rPr lang="es-ES" dirty="0" err="1" smtClean="0"/>
              <a:t>climatique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 de + </a:t>
            </a:r>
            <a:r>
              <a:rPr lang="es-ES" dirty="0" err="1" smtClean="0"/>
              <a:t>inf</a:t>
            </a:r>
            <a:r>
              <a:rPr lang="es-ES" dirty="0" smtClean="0"/>
              <a:t>./que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faudrait</a:t>
            </a:r>
            <a:r>
              <a:rPr lang="es-ES" dirty="0" smtClean="0"/>
              <a:t> 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2350343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852936"/>
            <a:ext cx="1719833" cy="171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44" y="4005064"/>
            <a:ext cx="1474013" cy="196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64" y="5427369"/>
            <a:ext cx="1883296" cy="108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30" y="4389122"/>
            <a:ext cx="2063543" cy="1579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79" y="2546476"/>
            <a:ext cx="2521273" cy="145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587" y="4952915"/>
            <a:ext cx="3192016" cy="155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493" y="3511967"/>
            <a:ext cx="2088084" cy="117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8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</a:t>
            </a:r>
            <a:r>
              <a:rPr lang="es-ES" dirty="0" err="1" smtClean="0"/>
              <a:t>transition</a:t>
            </a:r>
            <a:r>
              <a:rPr lang="es-ES" dirty="0" smtClean="0"/>
              <a:t> </a:t>
            </a:r>
            <a:r>
              <a:rPr lang="es-ES" dirty="0" err="1" smtClean="0"/>
              <a:t>énergétique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2149817" cy="143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5" y="2346242"/>
            <a:ext cx="1857055" cy="12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5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 de + </a:t>
            </a:r>
            <a:r>
              <a:rPr lang="es-ES" dirty="0" err="1" smtClean="0"/>
              <a:t>inf</a:t>
            </a:r>
            <a:r>
              <a:rPr lang="es-ES" dirty="0" smtClean="0"/>
              <a:t>./que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1" name="5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faudrait</a:t>
            </a:r>
            <a:r>
              <a:rPr lang="es-ES" dirty="0" smtClean="0"/>
              <a:t> 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87519"/>
            <a:ext cx="2332633" cy="167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06192"/>
            <a:ext cx="1992263" cy="149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5" y="4509120"/>
            <a:ext cx="2811960" cy="183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3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</a:t>
            </a:r>
            <a:r>
              <a:rPr lang="es-ES" dirty="0" err="1" smtClean="0"/>
              <a:t>révolution</a:t>
            </a:r>
            <a:r>
              <a:rPr lang="es-ES" dirty="0" smtClean="0"/>
              <a:t> </a:t>
            </a:r>
            <a:r>
              <a:rPr lang="es-ES" dirty="0" err="1" smtClean="0"/>
              <a:t>numérique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J’ai</a:t>
            </a:r>
            <a:r>
              <a:rPr lang="es-ES" dirty="0" smtClean="0"/>
              <a:t> </a:t>
            </a:r>
            <a:r>
              <a:rPr lang="es-ES" dirty="0" err="1" smtClean="0"/>
              <a:t>peur</a:t>
            </a:r>
            <a:r>
              <a:rPr lang="es-ES" dirty="0" smtClean="0"/>
              <a:t> de + </a:t>
            </a:r>
            <a:r>
              <a:rPr lang="es-ES" dirty="0" err="1" smtClean="0"/>
              <a:t>inf</a:t>
            </a:r>
            <a:r>
              <a:rPr lang="es-ES" dirty="0" smtClean="0"/>
              <a:t>./que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faudrait</a:t>
            </a:r>
            <a:r>
              <a:rPr lang="es-ES" dirty="0" smtClean="0"/>
              <a:t> que + </a:t>
            </a:r>
            <a:r>
              <a:rPr lang="es-ES" dirty="0" err="1" smtClean="0"/>
              <a:t>subj</a:t>
            </a:r>
            <a:r>
              <a:rPr lang="es-ES" dirty="0" smtClean="0"/>
              <a:t>.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743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662" y="4512755"/>
            <a:ext cx="2678548" cy="175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08" y="3212976"/>
            <a:ext cx="2265343" cy="151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18581"/>
            <a:ext cx="1994537" cy="198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878" y="4204613"/>
            <a:ext cx="3347864" cy="2057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2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 smtClean="0"/>
              <a:t>fin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389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Les </a:t>
            </a:r>
            <a:r>
              <a:rPr lang="es-ES" dirty="0" err="1" smtClean="0"/>
              <a:t>changements</a:t>
            </a:r>
            <a:r>
              <a:rPr lang="es-ES" dirty="0" smtClean="0"/>
              <a:t> </a:t>
            </a:r>
            <a:r>
              <a:rPr lang="es-ES" dirty="0" err="1" smtClean="0"/>
              <a:t>personnels</a:t>
            </a:r>
            <a:r>
              <a:rPr lang="es-ES" dirty="0" smtClean="0"/>
              <a:t> et </a:t>
            </a:r>
            <a:r>
              <a:rPr lang="es-ES" dirty="0" err="1" smtClean="0"/>
              <a:t>professionnels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Tout</a:t>
            </a:r>
            <a:r>
              <a:rPr lang="es-ES" dirty="0" smtClean="0"/>
              <a:t> </a:t>
            </a:r>
            <a:r>
              <a:rPr lang="es-ES" dirty="0" err="1" smtClean="0"/>
              <a:t>changement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une </a:t>
            </a:r>
            <a:r>
              <a:rPr lang="es-ES" dirty="0" err="1" smtClean="0"/>
              <a:t>opportunité</a:t>
            </a:r>
            <a:r>
              <a:rPr lang="es-ES" dirty="0" smtClean="0"/>
              <a:t>. Le </a:t>
            </a:r>
            <a:r>
              <a:rPr lang="es-ES" dirty="0" err="1" smtClean="0"/>
              <a:t>tout</a:t>
            </a:r>
            <a:r>
              <a:rPr lang="es-ES" dirty="0" smtClean="0"/>
              <a:t> </a:t>
            </a:r>
            <a:r>
              <a:rPr lang="es-ES" dirty="0" err="1" smtClean="0"/>
              <a:t>c’est</a:t>
            </a:r>
            <a:r>
              <a:rPr lang="es-ES" dirty="0" smtClean="0"/>
              <a:t> de savoir </a:t>
            </a:r>
            <a:r>
              <a:rPr lang="es-ES" dirty="0" err="1" smtClean="0"/>
              <a:t>saisir</a:t>
            </a:r>
            <a:r>
              <a:rPr lang="es-ES" dirty="0" smtClean="0"/>
              <a:t> </a:t>
            </a:r>
            <a:r>
              <a:rPr lang="es-ES" dirty="0" err="1" smtClean="0"/>
              <a:t>sa</a:t>
            </a:r>
            <a:r>
              <a:rPr lang="es-ES" dirty="0" smtClean="0"/>
              <a:t> chance.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628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254</Words>
  <Application>Microsoft Office PowerPoint</Application>
  <PresentationFormat>Presentación en pantalla (4:3)</PresentationFormat>
  <Paragraphs>25</Paragraphs>
  <Slides>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Des changements qui font peur.</vt:lpstr>
      <vt:lpstr>Le changement climatique</vt:lpstr>
      <vt:lpstr>La transition énergétique</vt:lpstr>
      <vt:lpstr>La révolution numérique</vt:lpstr>
      <vt:lpstr>fin </vt:lpstr>
      <vt:lpstr>Les changements personnels et professionnels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changemensts qui font peur</dc:title>
  <dc:creator>USER</dc:creator>
  <cp:lastModifiedBy>USER</cp:lastModifiedBy>
  <cp:revision>7</cp:revision>
  <dcterms:created xsi:type="dcterms:W3CDTF">2016-02-27T19:24:16Z</dcterms:created>
  <dcterms:modified xsi:type="dcterms:W3CDTF">2016-02-27T20:06:19Z</dcterms:modified>
</cp:coreProperties>
</file>