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60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3E031-0127-42CA-8E3D-F5AEF38FBDD4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612CD-D6D4-43D1-AD2D-516414C03F6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9141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Dicter</a:t>
            </a:r>
            <a:r>
              <a:rPr lang="es-ES" dirty="0" smtClean="0"/>
              <a:t> ces </a:t>
            </a:r>
            <a:r>
              <a:rPr lang="es-ES" dirty="0" err="1" smtClean="0"/>
              <a:t>sigles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612CD-D6D4-43D1-AD2D-516414C03F66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074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Epeler</a:t>
            </a:r>
            <a:r>
              <a:rPr lang="es-ES" dirty="0" smtClean="0"/>
              <a:t> les </a:t>
            </a:r>
            <a:r>
              <a:rPr lang="es-ES" dirty="0" err="1" smtClean="0"/>
              <a:t>mots</a:t>
            </a:r>
            <a:r>
              <a:rPr lang="es-ES" dirty="0" smtClean="0"/>
              <a:t> </a:t>
            </a:r>
            <a:r>
              <a:rPr lang="es-ES" dirty="0" err="1" smtClean="0"/>
              <a:t>utiles</a:t>
            </a:r>
            <a:r>
              <a:rPr lang="es-ES" dirty="0" smtClean="0"/>
              <a:t> </a:t>
            </a:r>
            <a:r>
              <a:rPr lang="es-ES" dirty="0" err="1" smtClean="0"/>
              <a:t>pour</a:t>
            </a:r>
            <a:r>
              <a:rPr lang="es-ES" dirty="0" smtClean="0"/>
              <a:t> la</a:t>
            </a:r>
            <a:r>
              <a:rPr lang="es-ES" baseline="0" dirty="0" smtClean="0"/>
              <a:t> </a:t>
            </a:r>
            <a:r>
              <a:rPr lang="es-ES" dirty="0" err="1" smtClean="0"/>
              <a:t>classe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612CD-D6D4-43D1-AD2D-516414C03F66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9458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 smtClean="0">
                <a:solidFill>
                  <a:prstClr val="black"/>
                </a:solidFill>
              </a:rPr>
              <a:t>brainstorming</a:t>
            </a:r>
            <a:r>
              <a:rPr lang="fr-FR" sz="1200" dirty="0" smtClean="0">
                <a:solidFill>
                  <a:prstClr val="black"/>
                </a:solidFill>
              </a:rPr>
              <a:t> : écrire au tableau quelques mots qu’ils connaissent en français (mots transparents) ou des noms de ville. Leur demander de les épeler.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612CD-D6D4-43D1-AD2D-516414C03F66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7892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5C54-59BA-4C6C-94A0-B6B6F32A9880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5F135-CE7B-4C91-9602-A934F483ED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007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5C54-59BA-4C6C-94A0-B6B6F32A9880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5F135-CE7B-4C91-9602-A934F483ED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97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5C54-59BA-4C6C-94A0-B6B6F32A9880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5F135-CE7B-4C91-9602-A934F483ED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93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5C54-59BA-4C6C-94A0-B6B6F32A9880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5F135-CE7B-4C91-9602-A934F483ED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088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5C54-59BA-4C6C-94A0-B6B6F32A9880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5F135-CE7B-4C91-9602-A934F483ED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2343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5C54-59BA-4C6C-94A0-B6B6F32A9880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5F135-CE7B-4C91-9602-A934F483ED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599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5C54-59BA-4C6C-94A0-B6B6F32A9880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5F135-CE7B-4C91-9602-A934F483ED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3053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5C54-59BA-4C6C-94A0-B6B6F32A9880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5F135-CE7B-4C91-9602-A934F483ED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5949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5C54-59BA-4C6C-94A0-B6B6F32A9880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5F135-CE7B-4C91-9602-A934F483ED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8589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5C54-59BA-4C6C-94A0-B6B6F32A9880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5F135-CE7B-4C91-9602-A934F483ED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67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5C54-59BA-4C6C-94A0-B6B6F32A9880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5F135-CE7B-4C91-9602-A934F483ED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3004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D5C54-59BA-4C6C-94A0-B6B6F32A9880}" type="datetimeFigureOut">
              <a:rPr lang="es-ES" smtClean="0"/>
              <a:t>18/10/2016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5F135-CE7B-4C91-9602-A934F483ED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8602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ancaisfacile.com/exercices/exercice-francais-2/exercice-francais-8074.php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le.net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L’alphabet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265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78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-17818"/>
            <a:ext cx="8229600" cy="1143000"/>
          </a:xfrm>
        </p:spPr>
        <p:txBody>
          <a:bodyPr>
            <a:normAutofit/>
          </a:bodyPr>
          <a:lstStyle/>
          <a:p>
            <a:r>
              <a:rPr lang="es-ES" b="1" dirty="0" err="1" smtClean="0">
                <a:solidFill>
                  <a:srgbClr val="0070C0"/>
                </a:solidFill>
              </a:rPr>
              <a:t>L’alphabet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français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547664" y="1031978"/>
            <a:ext cx="6336704" cy="580526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ES" dirty="0" err="1" smtClean="0"/>
              <a:t>Il</a:t>
            </a:r>
            <a:r>
              <a:rPr lang="es-ES" dirty="0" smtClean="0"/>
              <a:t> y a </a:t>
            </a:r>
            <a:r>
              <a:rPr lang="es-ES" b="1" dirty="0" smtClean="0">
                <a:solidFill>
                  <a:srgbClr val="0070C0"/>
                </a:solidFill>
              </a:rPr>
              <a:t>26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dirty="0" err="1" smtClean="0"/>
              <a:t>lettres</a:t>
            </a:r>
            <a:r>
              <a:rPr lang="es-ES" dirty="0" smtClean="0"/>
              <a:t> </a:t>
            </a:r>
            <a:r>
              <a:rPr lang="es-ES" dirty="0" err="1" smtClean="0"/>
              <a:t>dans</a:t>
            </a:r>
            <a:r>
              <a:rPr lang="es-ES" dirty="0" smtClean="0"/>
              <a:t> </a:t>
            </a:r>
            <a:r>
              <a:rPr lang="es-ES" dirty="0" err="1" smtClean="0"/>
              <a:t>l’alphabet</a:t>
            </a:r>
            <a:r>
              <a:rPr lang="es-ES" dirty="0" smtClean="0"/>
              <a:t> </a:t>
            </a:r>
            <a:r>
              <a:rPr lang="es-ES" dirty="0" err="1" smtClean="0"/>
              <a:t>français</a:t>
            </a:r>
            <a:endParaRPr lang="es-ES" dirty="0" smtClean="0"/>
          </a:p>
          <a:p>
            <a:pPr marL="0" indent="0" algn="ctr">
              <a:buNone/>
            </a:pPr>
            <a:r>
              <a:rPr lang="es-ES" b="1" dirty="0" smtClean="0">
                <a:solidFill>
                  <a:srgbClr val="FF0000"/>
                </a:solidFill>
              </a:rPr>
              <a:t>5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/>
              <a:t>voyelles</a:t>
            </a:r>
            <a:r>
              <a:rPr lang="es-ES" dirty="0" smtClean="0"/>
              <a:t> et </a:t>
            </a:r>
            <a:r>
              <a:rPr lang="es-ES" b="1" dirty="0"/>
              <a:t>21</a:t>
            </a:r>
            <a:r>
              <a:rPr lang="es-ES" dirty="0"/>
              <a:t> </a:t>
            </a:r>
            <a:r>
              <a:rPr lang="es-ES" dirty="0" err="1"/>
              <a:t>consonnes</a:t>
            </a:r>
            <a:r>
              <a:rPr lang="es-ES" dirty="0"/>
              <a:t> </a:t>
            </a:r>
            <a:endParaRPr lang="es-ES" dirty="0" smtClean="0"/>
          </a:p>
          <a:p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	</a:t>
            </a:r>
            <a:r>
              <a:rPr lang="es-ES" b="1" dirty="0" smtClean="0">
                <a:solidFill>
                  <a:srgbClr val="FF0000"/>
                </a:solidFill>
              </a:rPr>
              <a:t>a</a:t>
            </a:r>
            <a:r>
              <a:rPr lang="es-ES" dirty="0" smtClean="0"/>
              <a:t>	[a]	n	[</a:t>
            </a:r>
            <a:r>
              <a:rPr lang="es-ES" dirty="0" err="1" smtClean="0"/>
              <a:t>èn</a:t>
            </a:r>
            <a:r>
              <a:rPr lang="es-ES" dirty="0" smtClean="0"/>
              <a:t>]</a:t>
            </a:r>
          </a:p>
          <a:p>
            <a:pPr marL="0" indent="0">
              <a:buNone/>
            </a:pPr>
            <a:r>
              <a:rPr lang="es-ES" dirty="0" smtClean="0"/>
              <a:t>	b	[</a:t>
            </a:r>
            <a:r>
              <a:rPr lang="es-ES" dirty="0" err="1" smtClean="0"/>
              <a:t>bé</a:t>
            </a:r>
            <a:r>
              <a:rPr lang="es-ES" dirty="0" smtClean="0"/>
              <a:t>]	</a:t>
            </a:r>
            <a:r>
              <a:rPr lang="es-ES" b="1" dirty="0" smtClean="0">
                <a:solidFill>
                  <a:srgbClr val="FF0000"/>
                </a:solidFill>
              </a:rPr>
              <a:t>o</a:t>
            </a:r>
            <a:r>
              <a:rPr lang="es-ES" dirty="0" smtClean="0"/>
              <a:t>	[o]</a:t>
            </a:r>
          </a:p>
          <a:p>
            <a:pPr marL="0" indent="0">
              <a:buNone/>
            </a:pPr>
            <a:r>
              <a:rPr lang="es-ES" dirty="0" smtClean="0"/>
              <a:t>	c	[sé]	p	[</a:t>
            </a:r>
            <a:r>
              <a:rPr lang="es-ES" dirty="0" err="1" smtClean="0"/>
              <a:t>pé</a:t>
            </a:r>
            <a:r>
              <a:rPr lang="es-ES" dirty="0" smtClean="0"/>
              <a:t>]</a:t>
            </a:r>
          </a:p>
          <a:p>
            <a:pPr marL="0" indent="0">
              <a:buNone/>
            </a:pPr>
            <a:r>
              <a:rPr lang="es-ES" dirty="0" smtClean="0"/>
              <a:t>	d	[dé]	q	[</a:t>
            </a:r>
            <a:r>
              <a:rPr lang="es-ES" dirty="0" err="1" smtClean="0"/>
              <a:t>kü</a:t>
            </a:r>
            <a:r>
              <a:rPr lang="es-ES" dirty="0" smtClean="0"/>
              <a:t>]</a:t>
            </a:r>
          </a:p>
          <a:p>
            <a:pPr marL="0" indent="0">
              <a:buNone/>
            </a:pPr>
            <a:r>
              <a:rPr lang="es-ES" dirty="0" smtClean="0"/>
              <a:t>	</a:t>
            </a:r>
            <a:r>
              <a:rPr lang="es-ES" b="1" dirty="0" smtClean="0">
                <a:solidFill>
                  <a:srgbClr val="FF0000"/>
                </a:solidFill>
              </a:rPr>
              <a:t>e</a:t>
            </a:r>
            <a:r>
              <a:rPr lang="es-ES" dirty="0" smtClean="0"/>
              <a:t>	[</a:t>
            </a:r>
            <a:r>
              <a:rPr lang="fr-FR" dirty="0"/>
              <a:t>ə</a:t>
            </a:r>
            <a:r>
              <a:rPr lang="es-ES" dirty="0" smtClean="0"/>
              <a:t>]	r	[</a:t>
            </a:r>
            <a:r>
              <a:rPr lang="es-ES" dirty="0" err="1" smtClean="0"/>
              <a:t>èr</a:t>
            </a:r>
            <a:r>
              <a:rPr lang="es-ES" dirty="0" smtClean="0"/>
              <a:t>]</a:t>
            </a:r>
          </a:p>
          <a:p>
            <a:pPr marL="0" indent="0">
              <a:buNone/>
            </a:pPr>
            <a:r>
              <a:rPr lang="es-ES" dirty="0" smtClean="0"/>
              <a:t>	f	[</a:t>
            </a:r>
            <a:r>
              <a:rPr lang="es-ES" dirty="0" err="1" smtClean="0"/>
              <a:t>èf</a:t>
            </a:r>
            <a:r>
              <a:rPr lang="es-ES" dirty="0" smtClean="0"/>
              <a:t>]	s	[</a:t>
            </a:r>
            <a:r>
              <a:rPr lang="es-ES" dirty="0" err="1" smtClean="0"/>
              <a:t>ès</a:t>
            </a:r>
            <a:r>
              <a:rPr lang="es-ES" dirty="0" smtClean="0"/>
              <a:t>]</a:t>
            </a:r>
          </a:p>
          <a:p>
            <a:pPr marL="0" indent="0">
              <a:buNone/>
            </a:pPr>
            <a:r>
              <a:rPr lang="es-ES" dirty="0" smtClean="0"/>
              <a:t>	g	[</a:t>
            </a:r>
            <a:r>
              <a:rPr lang="es-ES" dirty="0" err="1" smtClean="0"/>
              <a:t>jé</a:t>
            </a:r>
            <a:r>
              <a:rPr lang="es-ES" dirty="0" smtClean="0"/>
              <a:t>]	t	[té]</a:t>
            </a:r>
          </a:p>
          <a:p>
            <a:pPr marL="0" indent="0">
              <a:buNone/>
            </a:pPr>
            <a:r>
              <a:rPr lang="es-ES" dirty="0" smtClean="0"/>
              <a:t>	h	[a</a:t>
            </a:r>
            <a:r>
              <a:rPr lang="fr-FR" dirty="0"/>
              <a:t>ʃ</a:t>
            </a:r>
            <a:r>
              <a:rPr lang="es-ES" dirty="0" smtClean="0"/>
              <a:t>]	</a:t>
            </a:r>
            <a:r>
              <a:rPr lang="es-ES" b="1" dirty="0" smtClean="0">
                <a:solidFill>
                  <a:srgbClr val="FF0000"/>
                </a:solidFill>
              </a:rPr>
              <a:t>u</a:t>
            </a:r>
            <a:r>
              <a:rPr lang="es-ES" dirty="0" smtClean="0"/>
              <a:t>	[ü]</a:t>
            </a:r>
          </a:p>
          <a:p>
            <a:pPr marL="0" indent="0">
              <a:buNone/>
            </a:pPr>
            <a:r>
              <a:rPr lang="es-ES" dirty="0" smtClean="0"/>
              <a:t>	</a:t>
            </a:r>
            <a:r>
              <a:rPr lang="es-ES" b="1" dirty="0" smtClean="0">
                <a:solidFill>
                  <a:srgbClr val="FF0000"/>
                </a:solidFill>
              </a:rPr>
              <a:t>i</a:t>
            </a:r>
            <a:r>
              <a:rPr lang="es-ES" dirty="0" smtClean="0"/>
              <a:t>	[i]	v	[</a:t>
            </a:r>
            <a:r>
              <a:rPr lang="es-ES" dirty="0" err="1" smtClean="0"/>
              <a:t>vé</a:t>
            </a:r>
            <a:r>
              <a:rPr lang="es-ES" dirty="0" smtClean="0"/>
              <a:t>]</a:t>
            </a:r>
          </a:p>
          <a:p>
            <a:pPr marL="0" indent="0">
              <a:buNone/>
            </a:pPr>
            <a:r>
              <a:rPr lang="es-ES" dirty="0" smtClean="0"/>
              <a:t>	j	[ji]	w	[</a:t>
            </a:r>
            <a:r>
              <a:rPr lang="es-ES" dirty="0" err="1" smtClean="0"/>
              <a:t>double</a:t>
            </a:r>
            <a:r>
              <a:rPr lang="es-ES" dirty="0" smtClean="0"/>
              <a:t> </a:t>
            </a:r>
            <a:r>
              <a:rPr lang="es-ES" dirty="0" err="1" smtClean="0"/>
              <a:t>vé</a:t>
            </a:r>
            <a:r>
              <a:rPr lang="es-ES" dirty="0" smtClean="0"/>
              <a:t>]</a:t>
            </a:r>
          </a:p>
          <a:p>
            <a:pPr marL="0" indent="0">
              <a:buNone/>
            </a:pPr>
            <a:r>
              <a:rPr lang="es-ES" dirty="0" smtClean="0"/>
              <a:t>	k	[</a:t>
            </a:r>
            <a:r>
              <a:rPr lang="es-ES" dirty="0" err="1" smtClean="0"/>
              <a:t>ka</a:t>
            </a:r>
            <a:r>
              <a:rPr lang="es-ES" dirty="0" smtClean="0"/>
              <a:t>]	x	[ix]</a:t>
            </a:r>
          </a:p>
          <a:p>
            <a:pPr marL="0" indent="0">
              <a:buNone/>
            </a:pPr>
            <a:r>
              <a:rPr lang="es-ES" dirty="0" smtClean="0"/>
              <a:t>	l	[</a:t>
            </a:r>
            <a:r>
              <a:rPr lang="es-ES" dirty="0" err="1" smtClean="0"/>
              <a:t>èl</a:t>
            </a:r>
            <a:r>
              <a:rPr lang="es-ES" dirty="0" smtClean="0"/>
              <a:t>]	y	[i </a:t>
            </a:r>
            <a:r>
              <a:rPr lang="es-ES" dirty="0" err="1" smtClean="0"/>
              <a:t>grec</a:t>
            </a:r>
            <a:r>
              <a:rPr lang="es-ES" dirty="0" smtClean="0"/>
              <a:t>]</a:t>
            </a:r>
          </a:p>
          <a:p>
            <a:pPr marL="0" indent="0">
              <a:buNone/>
            </a:pPr>
            <a:r>
              <a:rPr lang="es-ES" dirty="0" smtClean="0"/>
              <a:t>	m	[</a:t>
            </a:r>
            <a:r>
              <a:rPr lang="es-ES" dirty="0" err="1" smtClean="0"/>
              <a:t>èm</a:t>
            </a:r>
            <a:r>
              <a:rPr lang="es-ES" dirty="0" smtClean="0"/>
              <a:t>]	z	[</a:t>
            </a:r>
            <a:r>
              <a:rPr lang="es-ES" dirty="0" err="1" smtClean="0"/>
              <a:t>zèd</a:t>
            </a:r>
            <a:r>
              <a:rPr lang="es-ES" dirty="0" smtClean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59926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Quelques</a:t>
            </a:r>
            <a:r>
              <a:rPr lang="es-ES" dirty="0" smtClean="0"/>
              <a:t> </a:t>
            </a:r>
            <a:r>
              <a:rPr lang="es-ES" dirty="0" err="1" smtClean="0"/>
              <a:t>sigles</a:t>
            </a:r>
            <a:r>
              <a:rPr lang="es-ES" dirty="0" smtClean="0"/>
              <a:t> </a:t>
            </a:r>
            <a:r>
              <a:rPr lang="es-ES" dirty="0" err="1" smtClean="0"/>
              <a:t>français</a:t>
            </a:r>
            <a:r>
              <a:rPr lang="es-ES" dirty="0" smtClean="0"/>
              <a:t> </a:t>
            </a:r>
            <a:r>
              <a:rPr lang="es-ES" dirty="0" err="1" smtClean="0"/>
              <a:t>très</a:t>
            </a:r>
            <a:r>
              <a:rPr lang="es-ES" dirty="0" smtClean="0"/>
              <a:t> </a:t>
            </a:r>
            <a:r>
              <a:rPr lang="es-ES" dirty="0" err="1" smtClean="0"/>
              <a:t>fréquents</a:t>
            </a:r>
            <a:endParaRPr lang="fr-FR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O.T</a:t>
            </a:r>
          </a:p>
          <a:p>
            <a:r>
              <a:rPr lang="es-ES" dirty="0" smtClean="0"/>
              <a:t>RAPT</a:t>
            </a:r>
          </a:p>
          <a:p>
            <a:r>
              <a:rPr lang="es-ES" dirty="0" smtClean="0"/>
              <a:t>SNCF</a:t>
            </a:r>
          </a:p>
          <a:p>
            <a:r>
              <a:rPr lang="es-ES" dirty="0" smtClean="0"/>
              <a:t>RER</a:t>
            </a:r>
          </a:p>
          <a:p>
            <a:r>
              <a:rPr lang="es-ES" dirty="0" smtClean="0"/>
              <a:t>UMP</a:t>
            </a:r>
          </a:p>
          <a:p>
            <a:r>
              <a:rPr lang="es-ES" dirty="0" smtClean="0"/>
              <a:t>PS</a:t>
            </a:r>
          </a:p>
          <a:p>
            <a:r>
              <a:rPr lang="es-ES" dirty="0" smtClean="0"/>
              <a:t>PC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ES" dirty="0"/>
              <a:t>TGV</a:t>
            </a:r>
          </a:p>
          <a:p>
            <a:r>
              <a:rPr lang="es-ES" dirty="0"/>
              <a:t>ONG</a:t>
            </a:r>
          </a:p>
          <a:p>
            <a:r>
              <a:rPr lang="es-ES" dirty="0"/>
              <a:t>A7</a:t>
            </a:r>
          </a:p>
          <a:p>
            <a:r>
              <a:rPr lang="es-ES" dirty="0"/>
              <a:t>VO</a:t>
            </a:r>
          </a:p>
          <a:p>
            <a:r>
              <a:rPr lang="es-ES" dirty="0"/>
              <a:t>BD SDF</a:t>
            </a:r>
          </a:p>
          <a:p>
            <a:r>
              <a:rPr lang="es-ES" dirty="0"/>
              <a:t>OGM</a:t>
            </a:r>
          </a:p>
          <a:p>
            <a:r>
              <a:rPr lang="es-ES" dirty="0" smtClean="0"/>
              <a:t>RIB</a:t>
            </a:r>
            <a:endParaRPr lang="fr-FR" dirty="0"/>
          </a:p>
        </p:txBody>
      </p:sp>
      <p:sp>
        <p:nvSpPr>
          <p:cNvPr id="5" name="4 Rectángulo"/>
          <p:cNvSpPr/>
          <p:nvPr/>
        </p:nvSpPr>
        <p:spPr>
          <a:xfrm>
            <a:off x="215008" y="5445224"/>
            <a:ext cx="892899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fr-FR" sz="3600" dirty="0"/>
              <a:t>Exercice </a:t>
            </a:r>
          </a:p>
          <a:p>
            <a:r>
              <a:rPr lang="fr-FR" sz="1600" dirty="0" smtClean="0">
                <a:hlinkClick r:id="rId2"/>
              </a:rPr>
              <a:t>http</a:t>
            </a:r>
            <a:r>
              <a:rPr lang="fr-FR" sz="1600" dirty="0">
                <a:hlinkClick r:id="rId2"/>
              </a:rPr>
              <a:t>://</a:t>
            </a:r>
            <a:r>
              <a:rPr lang="fr-FR" sz="1600" dirty="0" smtClean="0">
                <a:hlinkClick r:id="rId2"/>
              </a:rPr>
              <a:t>www.francaisfacile.com/exercices/exercice-francais-2/exercice-francais-8074.php</a:t>
            </a:r>
            <a:r>
              <a:rPr lang="fr-FR" sz="1600" dirty="0" smtClean="0"/>
              <a:t> 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98377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Sigles français</a:t>
            </a:r>
            <a:r>
              <a:rPr lang="fr-FR" dirty="0">
                <a:solidFill>
                  <a:srgbClr val="0070C0"/>
                </a:solidFill>
              </a:rPr>
              <a:t> </a:t>
            </a: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	CDD</a:t>
            </a:r>
            <a:r>
              <a:rPr lang="fr-FR" dirty="0"/>
              <a:t>			EDF			GDF			SVP	</a:t>
            </a:r>
            <a:r>
              <a:rPr lang="fr-FR" dirty="0" smtClean="0"/>
              <a:t>		</a:t>
            </a:r>
            <a:r>
              <a:rPr lang="fr-FR" dirty="0"/>
              <a:t>	</a:t>
            </a:r>
            <a:r>
              <a:rPr lang="fr-FR" dirty="0" smtClean="0"/>
              <a:t>CDI</a:t>
            </a: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fr-FR" dirty="0" smtClean="0"/>
              <a:t>	TGV</a:t>
            </a:r>
            <a:r>
              <a:rPr lang="fr-FR" dirty="0"/>
              <a:t>			RATP			SNCF			</a:t>
            </a:r>
            <a:endParaRPr lang="fr-FR" dirty="0" smtClean="0"/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	RER</a:t>
            </a:r>
            <a:r>
              <a:rPr lang="fr-FR" dirty="0"/>
              <a:t>	</a:t>
            </a:r>
            <a:r>
              <a:rPr lang="fr-FR" dirty="0" smtClean="0"/>
              <a:t>			PS </a:t>
            </a:r>
            <a:endParaRPr lang="es-ES" dirty="0"/>
          </a:p>
          <a:p>
            <a:pPr marL="0" indent="0">
              <a:buNone/>
            </a:pPr>
            <a:r>
              <a:rPr lang="fr-FR" dirty="0" smtClean="0"/>
              <a:t>	ANPE</a:t>
            </a:r>
            <a:r>
              <a:rPr lang="fr-FR" dirty="0"/>
              <a:t>			VTT			RDV	</a:t>
            </a:r>
            <a:endParaRPr lang="fr-FR" dirty="0" smtClean="0"/>
          </a:p>
          <a:p>
            <a:pPr marL="0" indent="0">
              <a:buNone/>
            </a:pPr>
            <a:r>
              <a:rPr lang="fr-FR" dirty="0"/>
              <a:t>					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843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 smtClean="0">
                <a:solidFill>
                  <a:srgbClr val="0070C0"/>
                </a:solidFill>
              </a:rPr>
              <a:t>Mots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utiles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pour</a:t>
            </a:r>
            <a:r>
              <a:rPr lang="es-ES" b="1" dirty="0" smtClean="0">
                <a:solidFill>
                  <a:srgbClr val="0070C0"/>
                </a:solidFill>
              </a:rPr>
              <a:t> la </a:t>
            </a:r>
            <a:r>
              <a:rPr lang="es-ES" b="1" dirty="0" err="1" smtClean="0">
                <a:solidFill>
                  <a:srgbClr val="0070C0"/>
                </a:solidFill>
              </a:rPr>
              <a:t>classe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 smtClean="0"/>
              <a:t> </a:t>
            </a:r>
            <a:endParaRPr lang="es-ES" dirty="0"/>
          </a:p>
          <a:p>
            <a:pPr marL="0" indent="0">
              <a:buNone/>
            </a:pPr>
            <a:r>
              <a:rPr lang="fr-FR" dirty="0"/>
              <a:t> </a:t>
            </a:r>
            <a:endParaRPr lang="es-ES" dirty="0"/>
          </a:p>
          <a:p>
            <a:pPr marL="0" indent="0">
              <a:buNone/>
            </a:pPr>
            <a:r>
              <a:rPr lang="fr-FR" dirty="0"/>
              <a:t>	MOT		CLASSE		FRANÇAIS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CAHIER		</a:t>
            </a:r>
            <a:endParaRPr lang="es-ES" dirty="0"/>
          </a:p>
          <a:p>
            <a:pPr marL="0" indent="0">
              <a:buNone/>
            </a:pPr>
            <a:r>
              <a:rPr lang="fr-FR" dirty="0"/>
              <a:t> </a:t>
            </a:r>
            <a:endParaRPr lang="es-ES" dirty="0"/>
          </a:p>
          <a:p>
            <a:pPr marL="0" indent="0">
              <a:buNone/>
            </a:pPr>
            <a:r>
              <a:rPr lang="fr-FR" dirty="0"/>
              <a:t>	LIVRE		TABLEAU		EFFACER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</a:t>
            </a:r>
            <a:r>
              <a:rPr lang="es-ES" dirty="0"/>
              <a:t>RÉPÉTER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380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 smtClean="0">
                <a:solidFill>
                  <a:srgbClr val="0070C0"/>
                </a:solidFill>
              </a:rPr>
              <a:t>Mots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français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fr-FR" sz="2400" b="1" dirty="0" smtClean="0">
                <a:solidFill>
                  <a:prstClr val="black"/>
                </a:solidFill>
              </a:rPr>
              <a:t>Quels mots français connaissez-vous?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fr-FR" sz="1800" dirty="0" smtClean="0">
                <a:solidFill>
                  <a:prstClr val="black"/>
                </a:solidFill>
              </a:rPr>
              <a:t> </a:t>
            </a:r>
            <a:endParaRPr lang="es-ES" sz="1800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fr-FR" sz="1800" i="1" dirty="0">
                <a:solidFill>
                  <a:prstClr val="black"/>
                </a:solidFill>
              </a:rPr>
              <a:t>Par exemple : </a:t>
            </a:r>
            <a:endParaRPr lang="es-ES" sz="1800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fr-FR" sz="1800" dirty="0">
                <a:solidFill>
                  <a:prstClr val="black"/>
                </a:solidFill>
              </a:rPr>
              <a:t> </a:t>
            </a:r>
            <a:endParaRPr lang="es-ES" sz="1800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fr-FR" sz="1800" dirty="0">
                <a:solidFill>
                  <a:prstClr val="black"/>
                </a:solidFill>
              </a:rPr>
              <a:t>	AVION			CAMION		RESTAURANT		HOTEL</a:t>
            </a:r>
            <a:endParaRPr lang="es-ES" sz="1800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fr-FR" sz="1800" dirty="0">
                <a:solidFill>
                  <a:prstClr val="black"/>
                </a:solidFill>
              </a:rPr>
              <a:t> </a:t>
            </a:r>
            <a:endParaRPr lang="es-ES" sz="1800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fr-FR" sz="1800" dirty="0">
                <a:solidFill>
                  <a:prstClr val="black"/>
                </a:solidFill>
              </a:rPr>
              <a:t>	CHAMBRE		CINEMA		RADIO			TÉLÉVISION</a:t>
            </a:r>
            <a:endParaRPr lang="es-ES" sz="1800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fr-FR" sz="1800" dirty="0">
                <a:solidFill>
                  <a:prstClr val="black"/>
                </a:solidFill>
              </a:rPr>
              <a:t> </a:t>
            </a:r>
            <a:endParaRPr lang="es-ES" sz="1800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fr-FR" sz="1800" dirty="0">
                <a:solidFill>
                  <a:prstClr val="black"/>
                </a:solidFill>
              </a:rPr>
              <a:t>	PARIS			NICE			STRASBOURG		PERPIGNAN</a:t>
            </a:r>
            <a:endParaRPr lang="es-ES" sz="1800" dirty="0">
              <a:solidFill>
                <a:prstClr val="black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92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4" b="5713"/>
          <a:stretch/>
        </p:blipFill>
        <p:spPr bwMode="auto">
          <a:xfrm>
            <a:off x="24656" y="836712"/>
            <a:ext cx="895893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51520" y="6381328"/>
            <a:ext cx="2592288" cy="216024"/>
          </a:xfrm>
        </p:spPr>
        <p:txBody>
          <a:bodyPr>
            <a:normAutofit fontScale="90000"/>
          </a:bodyPr>
          <a:lstStyle/>
          <a:p>
            <a:r>
              <a:rPr lang="es-ES" sz="1400" dirty="0">
                <a:hlinkClick r:id="rId3"/>
              </a:rPr>
              <a:t>http://</a:t>
            </a:r>
            <a:r>
              <a:rPr lang="es-ES" sz="1400" dirty="0" smtClean="0">
                <a:hlinkClick r:id="rId3"/>
              </a:rPr>
              <a:t>www.wordle.net</a:t>
            </a:r>
            <a:r>
              <a:rPr lang="es-ES" sz="1400" dirty="0" smtClean="0"/>
              <a:t> 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84666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Le </a:t>
            </a:r>
            <a:r>
              <a:rPr lang="es-ES" b="1" dirty="0" err="1" smtClean="0">
                <a:solidFill>
                  <a:srgbClr val="0070C0"/>
                </a:solidFill>
              </a:rPr>
              <a:t>pendu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96606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77</Words>
  <Application>Microsoft Office PowerPoint</Application>
  <PresentationFormat>Presentación en pantalla (4:3)</PresentationFormat>
  <Paragraphs>72</Paragraphs>
  <Slides>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L’alphabet</vt:lpstr>
      <vt:lpstr>Presentación de PowerPoint</vt:lpstr>
      <vt:lpstr>L’alphabet français</vt:lpstr>
      <vt:lpstr>Quelques sigles français très fréquents</vt:lpstr>
      <vt:lpstr>Sigles français </vt:lpstr>
      <vt:lpstr>Mots utiles pour la classe</vt:lpstr>
      <vt:lpstr>Mots français</vt:lpstr>
      <vt:lpstr>http://www.wordle.net </vt:lpstr>
      <vt:lpstr>Le pendu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L’alphabet</dc:title>
  <dc:creator>USER</dc:creator>
  <cp:lastModifiedBy>USER</cp:lastModifiedBy>
  <cp:revision>6</cp:revision>
  <dcterms:created xsi:type="dcterms:W3CDTF">2016-10-05T07:05:08Z</dcterms:created>
  <dcterms:modified xsi:type="dcterms:W3CDTF">2016-10-18T18:42:39Z</dcterms:modified>
</cp:coreProperties>
</file>